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1" r:id="rId2"/>
    <p:sldId id="2585" r:id="rId3"/>
    <p:sldId id="2584" r:id="rId4"/>
    <p:sldId id="2586" r:id="rId5"/>
    <p:sldId id="2591" r:id="rId6"/>
    <p:sldId id="2587" r:id="rId7"/>
    <p:sldId id="2592" r:id="rId8"/>
    <p:sldId id="2588" r:id="rId9"/>
    <p:sldId id="2593" r:id="rId10"/>
    <p:sldId id="2589" r:id="rId11"/>
    <p:sldId id="2590" r:id="rId12"/>
    <p:sldId id="2594" r:id="rId13"/>
    <p:sldId id="2595" r:id="rId14"/>
    <p:sldId id="2598" r:id="rId15"/>
    <p:sldId id="2602" r:id="rId16"/>
    <p:sldId id="2596" r:id="rId17"/>
    <p:sldId id="2597" r:id="rId1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51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6891B-7291-43CE-B5E2-D34B9716E89E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K"/>
        </a:p>
      </dgm:t>
    </dgm:pt>
    <dgm:pt modelId="{30B1AC34-F4CC-4D5C-994B-592D11DBE48E}">
      <dgm:prSet phldrT="[Text]" custT="1"/>
      <dgm:spPr/>
      <dgm:t>
        <a:bodyPr/>
        <a:lstStyle/>
        <a:p>
          <a:r>
            <a:rPr lang="en-GB" sz="1400" dirty="0"/>
            <a:t>JN Data</a:t>
          </a:r>
          <a:endParaRPr lang="en-DK" sz="1400" dirty="0"/>
        </a:p>
      </dgm:t>
    </dgm:pt>
    <dgm:pt modelId="{A99E3ACC-CF9A-4E18-BB24-759A2803D2E5}" type="parTrans" cxnId="{26F0A3E9-5790-4BE4-A228-91528C5A2EF7}">
      <dgm:prSet/>
      <dgm:spPr/>
      <dgm:t>
        <a:bodyPr/>
        <a:lstStyle/>
        <a:p>
          <a:endParaRPr lang="en-DK"/>
        </a:p>
      </dgm:t>
    </dgm:pt>
    <dgm:pt modelId="{F48139FC-47DB-4F3D-8C36-D7E4ABEF039F}" type="sibTrans" cxnId="{26F0A3E9-5790-4BE4-A228-91528C5A2EF7}">
      <dgm:prSet/>
      <dgm:spPr/>
      <dgm:t>
        <a:bodyPr/>
        <a:lstStyle/>
        <a:p>
          <a:endParaRPr lang="en-DK"/>
        </a:p>
      </dgm:t>
    </dgm:pt>
    <dgm:pt modelId="{6324B430-7B49-4D3B-BD00-AEB0C7F5213F}">
      <dgm:prSet phldrT="[Text]"/>
      <dgm:spPr/>
      <dgm:t>
        <a:bodyPr/>
        <a:lstStyle/>
        <a:p>
          <a:r>
            <a:rPr lang="en-GB" dirty="0"/>
            <a:t>Incident Response</a:t>
          </a:r>
          <a:endParaRPr lang="en-DK" dirty="0"/>
        </a:p>
      </dgm:t>
    </dgm:pt>
    <dgm:pt modelId="{11A729DF-7F4E-4FD2-BFF6-77C1B7FD87A4}" type="parTrans" cxnId="{600EE7C7-5EA5-45DA-A503-5E93877909D6}">
      <dgm:prSet/>
      <dgm:spPr/>
      <dgm:t>
        <a:bodyPr/>
        <a:lstStyle/>
        <a:p>
          <a:endParaRPr lang="en-DK"/>
        </a:p>
      </dgm:t>
    </dgm:pt>
    <dgm:pt modelId="{5A6826DF-18AB-4152-A20E-4B24C3F58724}" type="sibTrans" cxnId="{600EE7C7-5EA5-45DA-A503-5E93877909D6}">
      <dgm:prSet/>
      <dgm:spPr/>
      <dgm:t>
        <a:bodyPr/>
        <a:lstStyle/>
        <a:p>
          <a:endParaRPr lang="en-DK"/>
        </a:p>
      </dgm:t>
    </dgm:pt>
    <dgm:pt modelId="{68E41EE8-5DC1-4A12-8639-E4DEA31B929B}">
      <dgm:prSet phldrT="[Text]"/>
      <dgm:spPr/>
      <dgm:t>
        <a:bodyPr/>
        <a:lstStyle/>
        <a:p>
          <a:r>
            <a:rPr lang="en-GB" dirty="0"/>
            <a:t>Operational</a:t>
          </a:r>
          <a:endParaRPr lang="en-DK" dirty="0"/>
        </a:p>
      </dgm:t>
    </dgm:pt>
    <dgm:pt modelId="{B88561BB-8999-4EB9-BFAD-739A9366E29E}" type="parTrans" cxnId="{8367021D-0E2F-488B-B873-598B86CBCD40}">
      <dgm:prSet/>
      <dgm:spPr/>
      <dgm:t>
        <a:bodyPr/>
        <a:lstStyle/>
        <a:p>
          <a:endParaRPr lang="en-DK"/>
        </a:p>
      </dgm:t>
    </dgm:pt>
    <dgm:pt modelId="{67A9E1D9-314A-4632-8A24-F383C4C9497A}" type="sibTrans" cxnId="{8367021D-0E2F-488B-B873-598B86CBCD40}">
      <dgm:prSet/>
      <dgm:spPr/>
      <dgm:t>
        <a:bodyPr/>
        <a:lstStyle/>
        <a:p>
          <a:endParaRPr lang="en-DK"/>
        </a:p>
      </dgm:t>
    </dgm:pt>
    <dgm:pt modelId="{F5E3D888-F0B1-48C3-833F-7284D69407BB}">
      <dgm:prSet phldrT="[Text]" custT="1"/>
      <dgm:spPr/>
      <dgm:t>
        <a:bodyPr/>
        <a:lstStyle/>
        <a:p>
          <a:r>
            <a:rPr lang="en-GB" sz="1050" dirty="0" err="1"/>
            <a:t>Combitech</a:t>
          </a:r>
          <a:endParaRPr lang="en-DK" sz="1050" dirty="0"/>
        </a:p>
      </dgm:t>
    </dgm:pt>
    <dgm:pt modelId="{82C1B9BA-FCE3-404E-AAFE-10AA59CE7D80}" type="parTrans" cxnId="{8078A025-0D22-421E-8F04-0197D2A51CBD}">
      <dgm:prSet/>
      <dgm:spPr/>
      <dgm:t>
        <a:bodyPr/>
        <a:lstStyle/>
        <a:p>
          <a:endParaRPr lang="en-DK"/>
        </a:p>
      </dgm:t>
    </dgm:pt>
    <dgm:pt modelId="{448015A5-51D0-417C-8AE6-6D8B237307A2}" type="sibTrans" cxnId="{8078A025-0D22-421E-8F04-0197D2A51CBD}">
      <dgm:prSet/>
      <dgm:spPr/>
      <dgm:t>
        <a:bodyPr/>
        <a:lstStyle/>
        <a:p>
          <a:endParaRPr lang="en-DK"/>
        </a:p>
      </dgm:t>
    </dgm:pt>
    <dgm:pt modelId="{CB5B8945-00B6-441A-97E8-2A090EB0409A}">
      <dgm:prSet phldrT="[Text]"/>
      <dgm:spPr/>
      <dgm:t>
        <a:bodyPr/>
        <a:lstStyle/>
        <a:p>
          <a:r>
            <a:rPr lang="en-GB" dirty="0"/>
            <a:t>Operational</a:t>
          </a:r>
          <a:endParaRPr lang="en-DK" dirty="0"/>
        </a:p>
      </dgm:t>
    </dgm:pt>
    <dgm:pt modelId="{F3271061-CACF-4F04-BE5B-0BCEBE18EDA5}" type="parTrans" cxnId="{2ED6D730-98C6-48DA-9B88-7809746F70C4}">
      <dgm:prSet/>
      <dgm:spPr/>
      <dgm:t>
        <a:bodyPr/>
        <a:lstStyle/>
        <a:p>
          <a:endParaRPr lang="en-DK"/>
        </a:p>
      </dgm:t>
    </dgm:pt>
    <dgm:pt modelId="{94EF09B4-0F02-45C6-935C-34E56C7F2CF5}" type="sibTrans" cxnId="{2ED6D730-98C6-48DA-9B88-7809746F70C4}">
      <dgm:prSet/>
      <dgm:spPr/>
      <dgm:t>
        <a:bodyPr/>
        <a:lstStyle/>
        <a:p>
          <a:endParaRPr lang="en-DK"/>
        </a:p>
      </dgm:t>
    </dgm:pt>
    <dgm:pt modelId="{8A285F12-AA6A-49EB-B2F3-2BB097E0F478}">
      <dgm:prSet phldrT="[Text]"/>
      <dgm:spPr/>
      <dgm:t>
        <a:bodyPr/>
        <a:lstStyle/>
        <a:p>
          <a:r>
            <a:rPr lang="en-GB" dirty="0"/>
            <a:t>Strategic</a:t>
          </a:r>
          <a:endParaRPr lang="en-DK" dirty="0"/>
        </a:p>
      </dgm:t>
    </dgm:pt>
    <dgm:pt modelId="{B7A3E14E-2E40-41EE-ABD7-3ECA4721B72E}" type="parTrans" cxnId="{EC426B77-0A2F-484F-8AC3-2AF4A1DF5E0A}">
      <dgm:prSet/>
      <dgm:spPr/>
      <dgm:t>
        <a:bodyPr/>
        <a:lstStyle/>
        <a:p>
          <a:endParaRPr lang="en-DK"/>
        </a:p>
      </dgm:t>
    </dgm:pt>
    <dgm:pt modelId="{A39B654E-3C94-4A32-8E11-7777FEA30F2B}" type="sibTrans" cxnId="{EC426B77-0A2F-484F-8AC3-2AF4A1DF5E0A}">
      <dgm:prSet/>
      <dgm:spPr/>
      <dgm:t>
        <a:bodyPr/>
        <a:lstStyle/>
        <a:p>
          <a:endParaRPr lang="en-DK"/>
        </a:p>
      </dgm:t>
    </dgm:pt>
    <dgm:pt modelId="{CAFD1847-AB90-4545-9671-1EDE53AFA808}">
      <dgm:prSet phldrT="[Text]" custT="1"/>
      <dgm:spPr/>
      <dgm:t>
        <a:bodyPr/>
        <a:lstStyle/>
        <a:p>
          <a:r>
            <a:rPr lang="en-GB" sz="1600" dirty="0"/>
            <a:t>Elastic</a:t>
          </a:r>
          <a:endParaRPr lang="en-DK" sz="1600" dirty="0"/>
        </a:p>
      </dgm:t>
    </dgm:pt>
    <dgm:pt modelId="{5EB1E5D1-4391-4C93-9F84-83E854059C27}" type="parTrans" cxnId="{34F9DF02-3836-4589-B1DE-F0E7E476051F}">
      <dgm:prSet/>
      <dgm:spPr/>
      <dgm:t>
        <a:bodyPr/>
        <a:lstStyle/>
        <a:p>
          <a:endParaRPr lang="en-DK"/>
        </a:p>
      </dgm:t>
    </dgm:pt>
    <dgm:pt modelId="{AABB10CD-8F65-47D8-ACAE-C34879421C45}" type="sibTrans" cxnId="{34F9DF02-3836-4589-B1DE-F0E7E476051F}">
      <dgm:prSet/>
      <dgm:spPr/>
      <dgm:t>
        <a:bodyPr/>
        <a:lstStyle/>
        <a:p>
          <a:endParaRPr lang="en-DK"/>
        </a:p>
      </dgm:t>
    </dgm:pt>
    <dgm:pt modelId="{D75B80E8-2170-4A38-92E3-8BAA45B02018}">
      <dgm:prSet phldrT="[Text]"/>
      <dgm:spPr/>
      <dgm:t>
        <a:bodyPr/>
        <a:lstStyle/>
        <a:p>
          <a:r>
            <a:rPr lang="en-GB" dirty="0"/>
            <a:t>Architecture</a:t>
          </a:r>
        </a:p>
        <a:p>
          <a:r>
            <a:rPr lang="en-GB" dirty="0"/>
            <a:t>Product/Sales</a:t>
          </a:r>
          <a:endParaRPr lang="en-DK" dirty="0"/>
        </a:p>
      </dgm:t>
    </dgm:pt>
    <dgm:pt modelId="{7DB1A9FA-16F8-4375-A8A9-89DD5DE71E2C}" type="parTrans" cxnId="{D6F0C036-C33F-4AF0-A1CA-F307EB90D580}">
      <dgm:prSet/>
      <dgm:spPr/>
      <dgm:t>
        <a:bodyPr/>
        <a:lstStyle/>
        <a:p>
          <a:endParaRPr lang="en-DK"/>
        </a:p>
      </dgm:t>
    </dgm:pt>
    <dgm:pt modelId="{6C2AEAD4-2980-4683-8F11-7C2E5E980554}" type="sibTrans" cxnId="{D6F0C036-C33F-4AF0-A1CA-F307EB90D580}">
      <dgm:prSet/>
      <dgm:spPr/>
      <dgm:t>
        <a:bodyPr/>
        <a:lstStyle/>
        <a:p>
          <a:endParaRPr lang="en-DK"/>
        </a:p>
      </dgm:t>
    </dgm:pt>
    <dgm:pt modelId="{B532712C-9B24-4CAB-A84A-E5182429CFB9}">
      <dgm:prSet phldrT="[Text]" custT="1"/>
      <dgm:spPr/>
      <dgm:t>
        <a:bodyPr/>
        <a:lstStyle/>
        <a:p>
          <a:r>
            <a:rPr lang="en-GB" sz="1400" dirty="0" err="1"/>
            <a:t>NFCert</a:t>
          </a:r>
          <a:endParaRPr lang="en-DK" sz="1400" dirty="0"/>
        </a:p>
      </dgm:t>
    </dgm:pt>
    <dgm:pt modelId="{7E111392-790E-4403-B454-8BB7D14AC244}" type="parTrans" cxnId="{BB110113-B62B-41B9-92E9-7C29FC3B5C33}">
      <dgm:prSet/>
      <dgm:spPr/>
      <dgm:t>
        <a:bodyPr/>
        <a:lstStyle/>
        <a:p>
          <a:endParaRPr lang="en-DK"/>
        </a:p>
      </dgm:t>
    </dgm:pt>
    <dgm:pt modelId="{512AAFD2-944E-4F8F-92B1-41308C17E8C6}" type="sibTrans" cxnId="{BB110113-B62B-41B9-92E9-7C29FC3B5C33}">
      <dgm:prSet/>
      <dgm:spPr/>
      <dgm:t>
        <a:bodyPr/>
        <a:lstStyle/>
        <a:p>
          <a:endParaRPr lang="en-DK"/>
        </a:p>
      </dgm:t>
    </dgm:pt>
    <dgm:pt modelId="{9E1EA02D-4CE8-4E1C-959D-2A74CF284327}">
      <dgm:prSet phldrT="[Text]" custT="1"/>
      <dgm:spPr/>
      <dgm:t>
        <a:bodyPr/>
        <a:lstStyle/>
        <a:p>
          <a:r>
            <a:rPr lang="en-GB" sz="1100" dirty="0"/>
            <a:t>Tech Collective</a:t>
          </a:r>
          <a:endParaRPr lang="en-DK" sz="1100" dirty="0"/>
        </a:p>
      </dgm:t>
    </dgm:pt>
    <dgm:pt modelId="{B1E0C5D9-4692-41BB-A280-F70BB738FC90}" type="parTrans" cxnId="{7B175434-CE3C-4DBD-8567-F82F7D419BEF}">
      <dgm:prSet/>
      <dgm:spPr/>
      <dgm:t>
        <a:bodyPr/>
        <a:lstStyle/>
        <a:p>
          <a:endParaRPr lang="en-DK"/>
        </a:p>
      </dgm:t>
    </dgm:pt>
    <dgm:pt modelId="{65520B0C-BA6F-4EDD-8D42-5EC4CD700694}" type="sibTrans" cxnId="{7B175434-CE3C-4DBD-8567-F82F7D419BEF}">
      <dgm:prSet/>
      <dgm:spPr/>
      <dgm:t>
        <a:bodyPr/>
        <a:lstStyle/>
        <a:p>
          <a:endParaRPr lang="en-DK"/>
        </a:p>
      </dgm:t>
    </dgm:pt>
    <dgm:pt modelId="{78368055-539B-4F98-900C-32A5A565624C}">
      <dgm:prSet phldrT="[Text]"/>
      <dgm:spPr/>
      <dgm:t>
        <a:bodyPr/>
        <a:lstStyle/>
        <a:p>
          <a:r>
            <a:rPr lang="en-GB" dirty="0"/>
            <a:t>TIBER</a:t>
          </a:r>
          <a:endParaRPr lang="en-DK" dirty="0"/>
        </a:p>
      </dgm:t>
    </dgm:pt>
    <dgm:pt modelId="{41230E28-90B3-401A-B024-B5173EE9785A}" type="parTrans" cxnId="{87111442-989C-466B-8204-751948B9B78B}">
      <dgm:prSet/>
      <dgm:spPr/>
      <dgm:t>
        <a:bodyPr/>
        <a:lstStyle/>
        <a:p>
          <a:endParaRPr lang="en-DK"/>
        </a:p>
      </dgm:t>
    </dgm:pt>
    <dgm:pt modelId="{A5F794E1-F8C2-4E1E-9C61-C8CDA997D88A}" type="sibTrans" cxnId="{87111442-989C-466B-8204-751948B9B78B}">
      <dgm:prSet/>
      <dgm:spPr/>
      <dgm:t>
        <a:bodyPr/>
        <a:lstStyle/>
        <a:p>
          <a:endParaRPr lang="en-DK"/>
        </a:p>
      </dgm:t>
    </dgm:pt>
    <dgm:pt modelId="{C688CCA2-EC61-472B-91D7-66986DA43636}">
      <dgm:prSet phldrT="[Text]"/>
      <dgm:spPr/>
      <dgm:t>
        <a:bodyPr/>
        <a:lstStyle/>
        <a:p>
          <a:r>
            <a:rPr lang="en-GB" dirty="0"/>
            <a:t>Architecture</a:t>
          </a:r>
          <a:endParaRPr lang="en-DK" dirty="0"/>
        </a:p>
      </dgm:t>
    </dgm:pt>
    <dgm:pt modelId="{537F3DC0-694E-44C4-8C74-3D503E229B80}" type="parTrans" cxnId="{60D03F48-E90C-4BD4-939C-43BFE14C6A2E}">
      <dgm:prSet/>
      <dgm:spPr/>
      <dgm:t>
        <a:bodyPr/>
        <a:lstStyle/>
        <a:p>
          <a:endParaRPr lang="en-DK"/>
        </a:p>
      </dgm:t>
    </dgm:pt>
    <dgm:pt modelId="{8ECBE17A-DD9D-4D7F-9272-FBB621C4A1A6}" type="sibTrans" cxnId="{60D03F48-E90C-4BD4-939C-43BFE14C6A2E}">
      <dgm:prSet/>
      <dgm:spPr/>
      <dgm:t>
        <a:bodyPr/>
        <a:lstStyle/>
        <a:p>
          <a:endParaRPr lang="en-DK"/>
        </a:p>
      </dgm:t>
    </dgm:pt>
    <dgm:pt modelId="{ED644A44-14FB-4E34-BD9C-1A0FE7623E9B}">
      <dgm:prSet phldrT="[Text]"/>
      <dgm:spPr/>
      <dgm:t>
        <a:bodyPr/>
        <a:lstStyle/>
        <a:p>
          <a:r>
            <a:rPr lang="en-GB" dirty="0"/>
            <a:t>Product</a:t>
          </a:r>
          <a:endParaRPr lang="en-DK" dirty="0"/>
        </a:p>
      </dgm:t>
    </dgm:pt>
    <dgm:pt modelId="{C1FFC0A6-8F83-42F5-82C1-3CF033995776}" type="parTrans" cxnId="{62E797B3-54B9-4686-833A-D2E997B09857}">
      <dgm:prSet/>
      <dgm:spPr/>
      <dgm:t>
        <a:bodyPr/>
        <a:lstStyle/>
        <a:p>
          <a:endParaRPr lang="en-DK"/>
        </a:p>
      </dgm:t>
    </dgm:pt>
    <dgm:pt modelId="{237F11F6-FD33-4EEF-A6F7-634AF6B61E84}" type="sibTrans" cxnId="{62E797B3-54B9-4686-833A-D2E997B09857}">
      <dgm:prSet/>
      <dgm:spPr/>
      <dgm:t>
        <a:bodyPr/>
        <a:lstStyle/>
        <a:p>
          <a:endParaRPr lang="en-DK"/>
        </a:p>
      </dgm:t>
    </dgm:pt>
    <dgm:pt modelId="{85D23108-F506-4BFC-8A7D-24E31C8621AE}">
      <dgm:prSet phldrT="[Text]"/>
      <dgm:spPr/>
      <dgm:t>
        <a:bodyPr/>
        <a:lstStyle/>
        <a:p>
          <a:r>
            <a:rPr lang="en-GB" dirty="0"/>
            <a:t>SOC Architecture</a:t>
          </a:r>
          <a:endParaRPr lang="en-DK" dirty="0"/>
        </a:p>
      </dgm:t>
    </dgm:pt>
    <dgm:pt modelId="{DFAA84A9-152C-4928-A42F-F3360BB7145B}" type="parTrans" cxnId="{7A200CF3-DA3E-4F68-BA5D-BD5CA1EF2C9C}">
      <dgm:prSet/>
      <dgm:spPr/>
      <dgm:t>
        <a:bodyPr/>
        <a:lstStyle/>
        <a:p>
          <a:endParaRPr lang="en-DK"/>
        </a:p>
      </dgm:t>
    </dgm:pt>
    <dgm:pt modelId="{C23698E0-D6C2-42F5-A1FE-C99ED6B94E66}" type="sibTrans" cxnId="{7A200CF3-DA3E-4F68-BA5D-BD5CA1EF2C9C}">
      <dgm:prSet/>
      <dgm:spPr/>
      <dgm:t>
        <a:bodyPr/>
        <a:lstStyle/>
        <a:p>
          <a:endParaRPr lang="en-DK"/>
        </a:p>
      </dgm:t>
    </dgm:pt>
    <dgm:pt modelId="{712ACF3D-321D-4B11-BDC1-5242053B4A69}">
      <dgm:prSet phldrT="[Text]"/>
      <dgm:spPr/>
      <dgm:t>
        <a:bodyPr/>
        <a:lstStyle/>
        <a:p>
          <a:r>
            <a:rPr lang="en-GB" dirty="0"/>
            <a:t>CTI Architecture</a:t>
          </a:r>
          <a:endParaRPr lang="en-DK" dirty="0"/>
        </a:p>
      </dgm:t>
    </dgm:pt>
    <dgm:pt modelId="{1765D2C2-129A-48EC-97D0-B28A86D514E6}" type="parTrans" cxnId="{1CC541B6-394A-4C4A-A08C-F77992784402}">
      <dgm:prSet/>
      <dgm:spPr/>
      <dgm:t>
        <a:bodyPr/>
        <a:lstStyle/>
        <a:p>
          <a:endParaRPr lang="en-DK"/>
        </a:p>
      </dgm:t>
    </dgm:pt>
    <dgm:pt modelId="{B0190578-B2CD-4891-9820-E2E198121D9B}" type="sibTrans" cxnId="{1CC541B6-394A-4C4A-A08C-F77992784402}">
      <dgm:prSet/>
      <dgm:spPr/>
      <dgm:t>
        <a:bodyPr/>
        <a:lstStyle/>
        <a:p>
          <a:endParaRPr lang="en-DK"/>
        </a:p>
      </dgm:t>
    </dgm:pt>
    <dgm:pt modelId="{B0AC9C18-8199-40CE-B705-A54A686D9CD6}">
      <dgm:prSet phldrT="[Text]"/>
      <dgm:spPr/>
      <dgm:t>
        <a:bodyPr/>
        <a:lstStyle/>
        <a:p>
          <a:r>
            <a:rPr lang="en-US" dirty="0"/>
            <a:t>Management</a:t>
          </a:r>
          <a:endParaRPr lang="en-DK" dirty="0"/>
        </a:p>
      </dgm:t>
    </dgm:pt>
    <dgm:pt modelId="{1F429E35-B482-46B1-B0F5-0708D963DADA}" type="parTrans" cxnId="{01513355-3712-45A8-B9E0-CD4B7E95429B}">
      <dgm:prSet/>
      <dgm:spPr/>
      <dgm:t>
        <a:bodyPr/>
        <a:lstStyle/>
        <a:p>
          <a:endParaRPr lang="en-GB"/>
        </a:p>
      </dgm:t>
    </dgm:pt>
    <dgm:pt modelId="{0A7F1600-613F-40A1-BB0B-81F66F97E42F}" type="sibTrans" cxnId="{01513355-3712-45A8-B9E0-CD4B7E95429B}">
      <dgm:prSet/>
      <dgm:spPr/>
      <dgm:t>
        <a:bodyPr/>
        <a:lstStyle/>
        <a:p>
          <a:endParaRPr lang="en-GB"/>
        </a:p>
      </dgm:t>
    </dgm:pt>
    <dgm:pt modelId="{CD5E73B8-0872-40A0-BBE7-8FBF5CA14A10}" type="pres">
      <dgm:prSet presAssocID="{E026891B-7291-43CE-B5E2-D34B9716E89E}" presName="theList" presStyleCnt="0">
        <dgm:presLayoutVars>
          <dgm:dir/>
          <dgm:animLvl val="lvl"/>
          <dgm:resizeHandles val="exact"/>
        </dgm:presLayoutVars>
      </dgm:prSet>
      <dgm:spPr/>
    </dgm:pt>
    <dgm:pt modelId="{2B36BD6C-28DE-4451-A34C-28BB9D221BFF}" type="pres">
      <dgm:prSet presAssocID="{30B1AC34-F4CC-4D5C-994B-592D11DBE48E}" presName="compNode" presStyleCnt="0"/>
      <dgm:spPr/>
    </dgm:pt>
    <dgm:pt modelId="{C7B69521-82A8-4CAA-8949-5FB663CB090A}" type="pres">
      <dgm:prSet presAssocID="{30B1AC34-F4CC-4D5C-994B-592D11DBE48E}" presName="noGeometry" presStyleCnt="0"/>
      <dgm:spPr/>
    </dgm:pt>
    <dgm:pt modelId="{FE4563C9-4413-4F5B-8A12-84DA6107E6ED}" type="pres">
      <dgm:prSet presAssocID="{30B1AC34-F4CC-4D5C-994B-592D11DBE48E}" presName="childTextVisible" presStyleLbl="bgAccFollowNode1" presStyleIdx="0" presStyleCnt="5">
        <dgm:presLayoutVars>
          <dgm:bulletEnabled val="1"/>
        </dgm:presLayoutVars>
      </dgm:prSet>
      <dgm:spPr/>
    </dgm:pt>
    <dgm:pt modelId="{C1C4E745-D4D2-4EAF-A931-7B578A641053}" type="pres">
      <dgm:prSet presAssocID="{30B1AC34-F4CC-4D5C-994B-592D11DBE48E}" presName="childTextHidden" presStyleLbl="bgAccFollowNode1" presStyleIdx="0" presStyleCnt="5"/>
      <dgm:spPr/>
    </dgm:pt>
    <dgm:pt modelId="{BBC139C5-666D-44FD-A1F5-3D39AB10D6BC}" type="pres">
      <dgm:prSet presAssocID="{30B1AC34-F4CC-4D5C-994B-592D11DBE48E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994EAF0-5AE1-4192-8AD2-F5DD3B83264A}" type="pres">
      <dgm:prSet presAssocID="{30B1AC34-F4CC-4D5C-994B-592D11DBE48E}" presName="aSpace" presStyleCnt="0"/>
      <dgm:spPr/>
    </dgm:pt>
    <dgm:pt modelId="{9B030FBC-C568-44CF-AC24-0AC14FE8A977}" type="pres">
      <dgm:prSet presAssocID="{F5E3D888-F0B1-48C3-833F-7284D69407BB}" presName="compNode" presStyleCnt="0"/>
      <dgm:spPr/>
    </dgm:pt>
    <dgm:pt modelId="{FE634E1D-BC2B-437C-99EF-A0E39DF02CB4}" type="pres">
      <dgm:prSet presAssocID="{F5E3D888-F0B1-48C3-833F-7284D69407BB}" presName="noGeometry" presStyleCnt="0"/>
      <dgm:spPr/>
    </dgm:pt>
    <dgm:pt modelId="{FD07C958-13FC-452A-9793-6FB5F9082AD6}" type="pres">
      <dgm:prSet presAssocID="{F5E3D888-F0B1-48C3-833F-7284D69407BB}" presName="childTextVisible" presStyleLbl="bgAccFollowNode1" presStyleIdx="1" presStyleCnt="5">
        <dgm:presLayoutVars>
          <dgm:bulletEnabled val="1"/>
        </dgm:presLayoutVars>
      </dgm:prSet>
      <dgm:spPr/>
    </dgm:pt>
    <dgm:pt modelId="{B9A1CF8F-A8F3-49BF-A0CA-42397EB118EB}" type="pres">
      <dgm:prSet presAssocID="{F5E3D888-F0B1-48C3-833F-7284D69407BB}" presName="childTextHidden" presStyleLbl="bgAccFollowNode1" presStyleIdx="1" presStyleCnt="5"/>
      <dgm:spPr/>
    </dgm:pt>
    <dgm:pt modelId="{1FD2B333-8305-47C6-9CD8-A253538BEFF5}" type="pres">
      <dgm:prSet presAssocID="{F5E3D888-F0B1-48C3-833F-7284D69407B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A729BCD-51CF-433B-BA71-418E83FACDA9}" type="pres">
      <dgm:prSet presAssocID="{F5E3D888-F0B1-48C3-833F-7284D69407BB}" presName="aSpace" presStyleCnt="0"/>
      <dgm:spPr/>
    </dgm:pt>
    <dgm:pt modelId="{CBE3104B-299F-444E-9448-69B70851136B}" type="pres">
      <dgm:prSet presAssocID="{CAFD1847-AB90-4545-9671-1EDE53AFA808}" presName="compNode" presStyleCnt="0"/>
      <dgm:spPr/>
    </dgm:pt>
    <dgm:pt modelId="{46887152-B2FB-46B9-B2FF-565EDE30DCA7}" type="pres">
      <dgm:prSet presAssocID="{CAFD1847-AB90-4545-9671-1EDE53AFA808}" presName="noGeometry" presStyleCnt="0"/>
      <dgm:spPr/>
    </dgm:pt>
    <dgm:pt modelId="{332D3E19-B8A4-433D-B712-E415BA755927}" type="pres">
      <dgm:prSet presAssocID="{CAFD1847-AB90-4545-9671-1EDE53AFA808}" presName="childTextVisible" presStyleLbl="bgAccFollowNode1" presStyleIdx="2" presStyleCnt="5">
        <dgm:presLayoutVars>
          <dgm:bulletEnabled val="1"/>
        </dgm:presLayoutVars>
      </dgm:prSet>
      <dgm:spPr/>
    </dgm:pt>
    <dgm:pt modelId="{A0C1F23F-FBB5-47CF-902B-96E2BD863D40}" type="pres">
      <dgm:prSet presAssocID="{CAFD1847-AB90-4545-9671-1EDE53AFA808}" presName="childTextHidden" presStyleLbl="bgAccFollowNode1" presStyleIdx="2" presStyleCnt="5"/>
      <dgm:spPr/>
    </dgm:pt>
    <dgm:pt modelId="{B4A03FC6-0B3D-44C1-B99C-43F1381F7BF4}" type="pres">
      <dgm:prSet presAssocID="{CAFD1847-AB90-4545-9671-1EDE53AFA808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28108D5-382C-4E18-878D-AEB7F463668D}" type="pres">
      <dgm:prSet presAssocID="{CAFD1847-AB90-4545-9671-1EDE53AFA808}" presName="aSpace" presStyleCnt="0"/>
      <dgm:spPr/>
    </dgm:pt>
    <dgm:pt modelId="{F6F9165C-D526-4C5C-993C-F86CAD166101}" type="pres">
      <dgm:prSet presAssocID="{B532712C-9B24-4CAB-A84A-E5182429CFB9}" presName="compNode" presStyleCnt="0"/>
      <dgm:spPr/>
    </dgm:pt>
    <dgm:pt modelId="{B1257DC8-D005-4436-B8EA-35D288717973}" type="pres">
      <dgm:prSet presAssocID="{B532712C-9B24-4CAB-A84A-E5182429CFB9}" presName="noGeometry" presStyleCnt="0"/>
      <dgm:spPr/>
    </dgm:pt>
    <dgm:pt modelId="{0BA6B899-08E6-4037-B09D-A3D1F7A22FB3}" type="pres">
      <dgm:prSet presAssocID="{B532712C-9B24-4CAB-A84A-E5182429CFB9}" presName="childTextVisible" presStyleLbl="bgAccFollowNode1" presStyleIdx="3" presStyleCnt="5">
        <dgm:presLayoutVars>
          <dgm:bulletEnabled val="1"/>
        </dgm:presLayoutVars>
      </dgm:prSet>
      <dgm:spPr/>
    </dgm:pt>
    <dgm:pt modelId="{21077049-8BB3-441D-82BB-1B9ADFE56E7F}" type="pres">
      <dgm:prSet presAssocID="{B532712C-9B24-4CAB-A84A-E5182429CFB9}" presName="childTextHidden" presStyleLbl="bgAccFollowNode1" presStyleIdx="3" presStyleCnt="5"/>
      <dgm:spPr/>
    </dgm:pt>
    <dgm:pt modelId="{CA443A85-62E8-43E9-AAC1-549FAAB08834}" type="pres">
      <dgm:prSet presAssocID="{B532712C-9B24-4CAB-A84A-E5182429CFB9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B318963-7243-4A1A-89EB-77C3A5FDFC34}" type="pres">
      <dgm:prSet presAssocID="{B532712C-9B24-4CAB-A84A-E5182429CFB9}" presName="aSpace" presStyleCnt="0"/>
      <dgm:spPr/>
    </dgm:pt>
    <dgm:pt modelId="{9DACFBDF-6A48-4DF2-919C-78CEF707AA7E}" type="pres">
      <dgm:prSet presAssocID="{9E1EA02D-4CE8-4E1C-959D-2A74CF284327}" presName="compNode" presStyleCnt="0"/>
      <dgm:spPr/>
    </dgm:pt>
    <dgm:pt modelId="{9404FC37-9C68-4979-9F0B-6785D4EF3E56}" type="pres">
      <dgm:prSet presAssocID="{9E1EA02D-4CE8-4E1C-959D-2A74CF284327}" presName="noGeometry" presStyleCnt="0"/>
      <dgm:spPr/>
    </dgm:pt>
    <dgm:pt modelId="{1B1FED3B-BAEC-43C2-9098-3ED64670835E}" type="pres">
      <dgm:prSet presAssocID="{9E1EA02D-4CE8-4E1C-959D-2A74CF284327}" presName="childTextVisible" presStyleLbl="bgAccFollowNode1" presStyleIdx="4" presStyleCnt="5">
        <dgm:presLayoutVars>
          <dgm:bulletEnabled val="1"/>
        </dgm:presLayoutVars>
      </dgm:prSet>
      <dgm:spPr/>
    </dgm:pt>
    <dgm:pt modelId="{1FAC58C4-E9ED-4D6E-9581-57F98BF8F3E9}" type="pres">
      <dgm:prSet presAssocID="{9E1EA02D-4CE8-4E1C-959D-2A74CF284327}" presName="childTextHidden" presStyleLbl="bgAccFollowNode1" presStyleIdx="4" presStyleCnt="5"/>
      <dgm:spPr/>
    </dgm:pt>
    <dgm:pt modelId="{8119A3A0-DD7C-4C08-ACCC-F4368C12FA76}" type="pres">
      <dgm:prSet presAssocID="{9E1EA02D-4CE8-4E1C-959D-2A74CF284327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34F9DF02-3836-4589-B1DE-F0E7E476051F}" srcId="{E026891B-7291-43CE-B5E2-D34B9716E89E}" destId="{CAFD1847-AB90-4545-9671-1EDE53AFA808}" srcOrd="2" destOrd="0" parTransId="{5EB1E5D1-4391-4C93-9F84-83E854059C27}" sibTransId="{AABB10CD-8F65-47D8-ACAE-C34879421C45}"/>
    <dgm:cxn modelId="{C4430909-9A77-45EB-B56F-F29D74D4BD09}" type="presOf" srcId="{85D23108-F506-4BFC-8A7D-24E31C8621AE}" destId="{1B1FED3B-BAEC-43C2-9098-3ED64670835E}" srcOrd="0" destOrd="0" presId="urn:microsoft.com/office/officeart/2005/8/layout/hProcess6"/>
    <dgm:cxn modelId="{8E5AB80B-80EB-4FE6-A801-65FC616AAF7C}" type="presOf" srcId="{D75B80E8-2170-4A38-92E3-8BAA45B02018}" destId="{A0C1F23F-FBB5-47CF-902B-96E2BD863D40}" srcOrd="1" destOrd="0" presId="urn:microsoft.com/office/officeart/2005/8/layout/hProcess6"/>
    <dgm:cxn modelId="{B46C560F-817B-4F66-87D0-5B25A1418BD3}" type="presOf" srcId="{8A285F12-AA6A-49EB-B2F3-2BB097E0F478}" destId="{B9A1CF8F-A8F3-49BF-A0CA-42397EB118EB}" srcOrd="1" destOrd="1" presId="urn:microsoft.com/office/officeart/2005/8/layout/hProcess6"/>
    <dgm:cxn modelId="{BB110113-B62B-41B9-92E9-7C29FC3B5C33}" srcId="{E026891B-7291-43CE-B5E2-D34B9716E89E}" destId="{B532712C-9B24-4CAB-A84A-E5182429CFB9}" srcOrd="3" destOrd="0" parTransId="{7E111392-790E-4403-B454-8BB7D14AC244}" sibTransId="{512AAFD2-944E-4F8F-92B1-41308C17E8C6}"/>
    <dgm:cxn modelId="{8367021D-0E2F-488B-B873-598B86CBCD40}" srcId="{30B1AC34-F4CC-4D5C-994B-592D11DBE48E}" destId="{68E41EE8-5DC1-4A12-8639-E4DEA31B929B}" srcOrd="1" destOrd="0" parTransId="{B88561BB-8999-4EB9-BFAD-739A9366E29E}" sibTransId="{67A9E1D9-314A-4632-8A24-F383C4C9497A}"/>
    <dgm:cxn modelId="{85462320-DF6B-4D63-8A8F-C8C83337BDF7}" type="presOf" srcId="{712ACF3D-321D-4B11-BDC1-5242053B4A69}" destId="{1FAC58C4-E9ED-4D6E-9581-57F98BF8F3E9}" srcOrd="1" destOrd="1" presId="urn:microsoft.com/office/officeart/2005/8/layout/hProcess6"/>
    <dgm:cxn modelId="{8078A025-0D22-421E-8F04-0197D2A51CBD}" srcId="{E026891B-7291-43CE-B5E2-D34B9716E89E}" destId="{F5E3D888-F0B1-48C3-833F-7284D69407BB}" srcOrd="1" destOrd="0" parTransId="{82C1B9BA-FCE3-404E-AAFE-10AA59CE7D80}" sibTransId="{448015A5-51D0-417C-8AE6-6D8B237307A2}"/>
    <dgm:cxn modelId="{2ED6D730-98C6-48DA-9B88-7809746F70C4}" srcId="{F5E3D888-F0B1-48C3-833F-7284D69407BB}" destId="{CB5B8945-00B6-441A-97E8-2A090EB0409A}" srcOrd="0" destOrd="0" parTransId="{F3271061-CACF-4F04-BE5B-0BCEBE18EDA5}" sibTransId="{94EF09B4-0F02-45C6-935C-34E56C7F2CF5}"/>
    <dgm:cxn modelId="{9E437732-5C0C-4EA2-8EA0-3CFCC9DF59CE}" type="presOf" srcId="{712ACF3D-321D-4B11-BDC1-5242053B4A69}" destId="{1B1FED3B-BAEC-43C2-9098-3ED64670835E}" srcOrd="0" destOrd="1" presId="urn:microsoft.com/office/officeart/2005/8/layout/hProcess6"/>
    <dgm:cxn modelId="{7B175434-CE3C-4DBD-8567-F82F7D419BEF}" srcId="{E026891B-7291-43CE-B5E2-D34B9716E89E}" destId="{9E1EA02D-4CE8-4E1C-959D-2A74CF284327}" srcOrd="4" destOrd="0" parTransId="{B1E0C5D9-4692-41BB-A280-F70BB738FC90}" sibTransId="{65520B0C-BA6F-4EDD-8D42-5EC4CD700694}"/>
    <dgm:cxn modelId="{D6F0C036-C33F-4AF0-A1CA-F307EB90D580}" srcId="{CAFD1847-AB90-4545-9671-1EDE53AFA808}" destId="{D75B80E8-2170-4A38-92E3-8BAA45B02018}" srcOrd="0" destOrd="0" parTransId="{7DB1A9FA-16F8-4375-A8A9-89DD5DE71E2C}" sibTransId="{6C2AEAD4-2980-4683-8F11-7C2E5E980554}"/>
    <dgm:cxn modelId="{397F7E38-9C9C-45B4-8CC0-1032CBD8E91F}" type="presOf" srcId="{D75B80E8-2170-4A38-92E3-8BAA45B02018}" destId="{332D3E19-B8A4-433D-B712-E415BA755927}" srcOrd="0" destOrd="0" presId="urn:microsoft.com/office/officeart/2005/8/layout/hProcess6"/>
    <dgm:cxn modelId="{87111442-989C-466B-8204-751948B9B78B}" srcId="{F5E3D888-F0B1-48C3-833F-7284D69407BB}" destId="{78368055-539B-4F98-900C-32A5A565624C}" srcOrd="2" destOrd="0" parTransId="{41230E28-90B3-401A-B024-B5173EE9785A}" sibTransId="{A5F794E1-F8C2-4E1E-9C61-C8CDA997D88A}"/>
    <dgm:cxn modelId="{E6688944-6A7F-4164-8E7A-2DE77A610757}" type="presOf" srcId="{78368055-539B-4F98-900C-32A5A565624C}" destId="{FD07C958-13FC-452A-9793-6FB5F9082AD6}" srcOrd="0" destOrd="2" presId="urn:microsoft.com/office/officeart/2005/8/layout/hProcess6"/>
    <dgm:cxn modelId="{60D03F48-E90C-4BD4-939C-43BFE14C6A2E}" srcId="{30B1AC34-F4CC-4D5C-994B-592D11DBE48E}" destId="{C688CCA2-EC61-472B-91D7-66986DA43636}" srcOrd="2" destOrd="0" parTransId="{537F3DC0-694E-44C4-8C74-3D503E229B80}" sibTransId="{8ECBE17A-DD9D-4D7F-9272-FBB621C4A1A6}"/>
    <dgm:cxn modelId="{E0B33052-6A90-491E-B44F-1B2B39F72E90}" type="presOf" srcId="{9E1EA02D-4CE8-4E1C-959D-2A74CF284327}" destId="{8119A3A0-DD7C-4C08-ACCC-F4368C12FA76}" srcOrd="0" destOrd="0" presId="urn:microsoft.com/office/officeart/2005/8/layout/hProcess6"/>
    <dgm:cxn modelId="{42908352-1D04-410C-96F1-81F8001E04F0}" type="presOf" srcId="{F5E3D888-F0B1-48C3-833F-7284D69407BB}" destId="{1FD2B333-8305-47C6-9CD8-A253538BEFF5}" srcOrd="0" destOrd="0" presId="urn:microsoft.com/office/officeart/2005/8/layout/hProcess6"/>
    <dgm:cxn modelId="{01513355-3712-45A8-B9E0-CD4B7E95429B}" srcId="{30B1AC34-F4CC-4D5C-994B-592D11DBE48E}" destId="{B0AC9C18-8199-40CE-B705-A54A686D9CD6}" srcOrd="3" destOrd="0" parTransId="{1F429E35-B482-46B1-B0F5-0708D963DADA}" sibTransId="{0A7F1600-613F-40A1-BB0B-81F66F97E42F}"/>
    <dgm:cxn modelId="{EC426B77-0A2F-484F-8AC3-2AF4A1DF5E0A}" srcId="{F5E3D888-F0B1-48C3-833F-7284D69407BB}" destId="{8A285F12-AA6A-49EB-B2F3-2BB097E0F478}" srcOrd="1" destOrd="0" parTransId="{B7A3E14E-2E40-41EE-ABD7-3ECA4721B72E}" sibTransId="{A39B654E-3C94-4A32-8E11-7777FEA30F2B}"/>
    <dgm:cxn modelId="{8562E37E-CEA6-4ED1-8FA6-EDA28E68D70E}" type="presOf" srcId="{8A285F12-AA6A-49EB-B2F3-2BB097E0F478}" destId="{FD07C958-13FC-452A-9793-6FB5F9082AD6}" srcOrd="0" destOrd="1" presId="urn:microsoft.com/office/officeart/2005/8/layout/hProcess6"/>
    <dgm:cxn modelId="{A293CC85-E2D0-4CAB-B28C-6DD84118966C}" type="presOf" srcId="{68E41EE8-5DC1-4A12-8639-E4DEA31B929B}" destId="{FE4563C9-4413-4F5B-8A12-84DA6107E6ED}" srcOrd="0" destOrd="1" presId="urn:microsoft.com/office/officeart/2005/8/layout/hProcess6"/>
    <dgm:cxn modelId="{7878BD94-2200-41C2-8F5F-E195F642E8D9}" type="presOf" srcId="{B532712C-9B24-4CAB-A84A-E5182429CFB9}" destId="{CA443A85-62E8-43E9-AAC1-549FAAB08834}" srcOrd="0" destOrd="0" presId="urn:microsoft.com/office/officeart/2005/8/layout/hProcess6"/>
    <dgm:cxn modelId="{E354D396-30A1-4417-AFB7-1C23952866C8}" type="presOf" srcId="{6324B430-7B49-4D3B-BD00-AEB0C7F5213F}" destId="{FE4563C9-4413-4F5B-8A12-84DA6107E6ED}" srcOrd="0" destOrd="0" presId="urn:microsoft.com/office/officeart/2005/8/layout/hProcess6"/>
    <dgm:cxn modelId="{26604F98-844C-4AFD-9117-C5B256F670EC}" type="presOf" srcId="{ED644A44-14FB-4E34-BD9C-1A0FE7623E9B}" destId="{21077049-8BB3-441D-82BB-1B9ADFE56E7F}" srcOrd="1" destOrd="0" presId="urn:microsoft.com/office/officeart/2005/8/layout/hProcess6"/>
    <dgm:cxn modelId="{0CD5529B-5EE8-48CD-8F45-65D1C1EADF58}" type="presOf" srcId="{B0AC9C18-8199-40CE-B705-A54A686D9CD6}" destId="{C1C4E745-D4D2-4EAF-A931-7B578A641053}" srcOrd="1" destOrd="3" presId="urn:microsoft.com/office/officeart/2005/8/layout/hProcess6"/>
    <dgm:cxn modelId="{B9684EA5-941D-4870-9AAB-86235150B116}" type="presOf" srcId="{30B1AC34-F4CC-4D5C-994B-592D11DBE48E}" destId="{BBC139C5-666D-44FD-A1F5-3D39AB10D6BC}" srcOrd="0" destOrd="0" presId="urn:microsoft.com/office/officeart/2005/8/layout/hProcess6"/>
    <dgm:cxn modelId="{FA1D95AE-0EAC-481F-AC5A-7D68EA8E52F2}" type="presOf" srcId="{ED644A44-14FB-4E34-BD9C-1A0FE7623E9B}" destId="{0BA6B899-08E6-4037-B09D-A3D1F7A22FB3}" srcOrd="0" destOrd="0" presId="urn:microsoft.com/office/officeart/2005/8/layout/hProcess6"/>
    <dgm:cxn modelId="{62E797B3-54B9-4686-833A-D2E997B09857}" srcId="{B532712C-9B24-4CAB-A84A-E5182429CFB9}" destId="{ED644A44-14FB-4E34-BD9C-1A0FE7623E9B}" srcOrd="0" destOrd="0" parTransId="{C1FFC0A6-8F83-42F5-82C1-3CF033995776}" sibTransId="{237F11F6-FD33-4EEF-A6F7-634AF6B61E84}"/>
    <dgm:cxn modelId="{F0D842B4-86EE-458B-A674-B5ABEBB5E0E0}" type="presOf" srcId="{B0AC9C18-8199-40CE-B705-A54A686D9CD6}" destId="{FE4563C9-4413-4F5B-8A12-84DA6107E6ED}" srcOrd="0" destOrd="3" presId="urn:microsoft.com/office/officeart/2005/8/layout/hProcess6"/>
    <dgm:cxn modelId="{1CC541B6-394A-4C4A-A08C-F77992784402}" srcId="{9E1EA02D-4CE8-4E1C-959D-2A74CF284327}" destId="{712ACF3D-321D-4B11-BDC1-5242053B4A69}" srcOrd="1" destOrd="0" parTransId="{1765D2C2-129A-48EC-97D0-B28A86D514E6}" sibTransId="{B0190578-B2CD-4891-9820-E2E198121D9B}"/>
    <dgm:cxn modelId="{CC7945BE-6DF8-48C1-8F84-133B3BB9315E}" type="presOf" srcId="{CAFD1847-AB90-4545-9671-1EDE53AFA808}" destId="{B4A03FC6-0B3D-44C1-B99C-43F1381F7BF4}" srcOrd="0" destOrd="0" presId="urn:microsoft.com/office/officeart/2005/8/layout/hProcess6"/>
    <dgm:cxn modelId="{600EE7C7-5EA5-45DA-A503-5E93877909D6}" srcId="{30B1AC34-F4CC-4D5C-994B-592D11DBE48E}" destId="{6324B430-7B49-4D3B-BD00-AEB0C7F5213F}" srcOrd="0" destOrd="0" parTransId="{11A729DF-7F4E-4FD2-BFF6-77C1B7FD87A4}" sibTransId="{5A6826DF-18AB-4152-A20E-4B24C3F58724}"/>
    <dgm:cxn modelId="{79493DC9-84A1-400C-8E40-18B3E9FD03E5}" type="presOf" srcId="{68E41EE8-5DC1-4A12-8639-E4DEA31B929B}" destId="{C1C4E745-D4D2-4EAF-A931-7B578A641053}" srcOrd="1" destOrd="1" presId="urn:microsoft.com/office/officeart/2005/8/layout/hProcess6"/>
    <dgm:cxn modelId="{3921D3DB-E522-4E51-B8E7-F38A1DF73F2A}" type="presOf" srcId="{78368055-539B-4F98-900C-32A5A565624C}" destId="{B9A1CF8F-A8F3-49BF-A0CA-42397EB118EB}" srcOrd="1" destOrd="2" presId="urn:microsoft.com/office/officeart/2005/8/layout/hProcess6"/>
    <dgm:cxn modelId="{4F6854DD-CB98-48E1-A172-4BAE19849912}" type="presOf" srcId="{CB5B8945-00B6-441A-97E8-2A090EB0409A}" destId="{FD07C958-13FC-452A-9793-6FB5F9082AD6}" srcOrd="0" destOrd="0" presId="urn:microsoft.com/office/officeart/2005/8/layout/hProcess6"/>
    <dgm:cxn modelId="{D126DEE1-B599-480B-81E3-D811ED4FD3A1}" type="presOf" srcId="{C688CCA2-EC61-472B-91D7-66986DA43636}" destId="{FE4563C9-4413-4F5B-8A12-84DA6107E6ED}" srcOrd="0" destOrd="2" presId="urn:microsoft.com/office/officeart/2005/8/layout/hProcess6"/>
    <dgm:cxn modelId="{341EB3E4-9605-40C3-B667-623741F05ED5}" type="presOf" srcId="{85D23108-F506-4BFC-8A7D-24E31C8621AE}" destId="{1FAC58C4-E9ED-4D6E-9581-57F98BF8F3E9}" srcOrd="1" destOrd="0" presId="urn:microsoft.com/office/officeart/2005/8/layout/hProcess6"/>
    <dgm:cxn modelId="{7422A1E5-10C2-4763-9985-1CDBD91586BA}" type="presOf" srcId="{E026891B-7291-43CE-B5E2-D34B9716E89E}" destId="{CD5E73B8-0872-40A0-BBE7-8FBF5CA14A10}" srcOrd="0" destOrd="0" presId="urn:microsoft.com/office/officeart/2005/8/layout/hProcess6"/>
    <dgm:cxn modelId="{25C635E8-1E3F-4F62-8B89-F6820E274AC0}" type="presOf" srcId="{C688CCA2-EC61-472B-91D7-66986DA43636}" destId="{C1C4E745-D4D2-4EAF-A931-7B578A641053}" srcOrd="1" destOrd="2" presId="urn:microsoft.com/office/officeart/2005/8/layout/hProcess6"/>
    <dgm:cxn modelId="{26F0A3E9-5790-4BE4-A228-91528C5A2EF7}" srcId="{E026891B-7291-43CE-B5E2-D34B9716E89E}" destId="{30B1AC34-F4CC-4D5C-994B-592D11DBE48E}" srcOrd="0" destOrd="0" parTransId="{A99E3ACC-CF9A-4E18-BB24-759A2803D2E5}" sibTransId="{F48139FC-47DB-4F3D-8C36-D7E4ABEF039F}"/>
    <dgm:cxn modelId="{88C275F2-7E84-4895-A205-FEA793B5624F}" type="presOf" srcId="{CB5B8945-00B6-441A-97E8-2A090EB0409A}" destId="{B9A1CF8F-A8F3-49BF-A0CA-42397EB118EB}" srcOrd="1" destOrd="0" presId="urn:microsoft.com/office/officeart/2005/8/layout/hProcess6"/>
    <dgm:cxn modelId="{7A200CF3-DA3E-4F68-BA5D-BD5CA1EF2C9C}" srcId="{9E1EA02D-4CE8-4E1C-959D-2A74CF284327}" destId="{85D23108-F506-4BFC-8A7D-24E31C8621AE}" srcOrd="0" destOrd="0" parTransId="{DFAA84A9-152C-4928-A42F-F3360BB7145B}" sibTransId="{C23698E0-D6C2-42F5-A1FE-C99ED6B94E66}"/>
    <dgm:cxn modelId="{0D2A2DFE-0CEF-4C6F-A443-9F400038B27D}" type="presOf" srcId="{6324B430-7B49-4D3B-BD00-AEB0C7F5213F}" destId="{C1C4E745-D4D2-4EAF-A931-7B578A641053}" srcOrd="1" destOrd="0" presId="urn:microsoft.com/office/officeart/2005/8/layout/hProcess6"/>
    <dgm:cxn modelId="{6943A8AB-7137-498F-9ECC-E5EF47924A7A}" type="presParOf" srcId="{CD5E73B8-0872-40A0-BBE7-8FBF5CA14A10}" destId="{2B36BD6C-28DE-4451-A34C-28BB9D221BFF}" srcOrd="0" destOrd="0" presId="urn:microsoft.com/office/officeart/2005/8/layout/hProcess6"/>
    <dgm:cxn modelId="{1EB30806-F965-49A5-85FC-A1D1AC1D9112}" type="presParOf" srcId="{2B36BD6C-28DE-4451-A34C-28BB9D221BFF}" destId="{C7B69521-82A8-4CAA-8949-5FB663CB090A}" srcOrd="0" destOrd="0" presId="urn:microsoft.com/office/officeart/2005/8/layout/hProcess6"/>
    <dgm:cxn modelId="{C6D5E87E-2E79-4D1A-BB42-F419826E3DCD}" type="presParOf" srcId="{2B36BD6C-28DE-4451-A34C-28BB9D221BFF}" destId="{FE4563C9-4413-4F5B-8A12-84DA6107E6ED}" srcOrd="1" destOrd="0" presId="urn:microsoft.com/office/officeart/2005/8/layout/hProcess6"/>
    <dgm:cxn modelId="{6C23C862-88A7-4A33-B0C9-E5B94EDAEB19}" type="presParOf" srcId="{2B36BD6C-28DE-4451-A34C-28BB9D221BFF}" destId="{C1C4E745-D4D2-4EAF-A931-7B578A641053}" srcOrd="2" destOrd="0" presId="urn:microsoft.com/office/officeart/2005/8/layout/hProcess6"/>
    <dgm:cxn modelId="{F51F28E8-0A43-41F0-9FDA-8A7B4337AEA6}" type="presParOf" srcId="{2B36BD6C-28DE-4451-A34C-28BB9D221BFF}" destId="{BBC139C5-666D-44FD-A1F5-3D39AB10D6BC}" srcOrd="3" destOrd="0" presId="urn:microsoft.com/office/officeart/2005/8/layout/hProcess6"/>
    <dgm:cxn modelId="{85647090-1DE1-4901-BCEC-1DE31048F8B5}" type="presParOf" srcId="{CD5E73B8-0872-40A0-BBE7-8FBF5CA14A10}" destId="{1994EAF0-5AE1-4192-8AD2-F5DD3B83264A}" srcOrd="1" destOrd="0" presId="urn:microsoft.com/office/officeart/2005/8/layout/hProcess6"/>
    <dgm:cxn modelId="{D7AFC750-B8BD-417E-B6BC-07AFC3964AC5}" type="presParOf" srcId="{CD5E73B8-0872-40A0-BBE7-8FBF5CA14A10}" destId="{9B030FBC-C568-44CF-AC24-0AC14FE8A977}" srcOrd="2" destOrd="0" presId="urn:microsoft.com/office/officeart/2005/8/layout/hProcess6"/>
    <dgm:cxn modelId="{5B7DBDC0-92A8-4A29-BB8B-ABFE3306D336}" type="presParOf" srcId="{9B030FBC-C568-44CF-AC24-0AC14FE8A977}" destId="{FE634E1D-BC2B-437C-99EF-A0E39DF02CB4}" srcOrd="0" destOrd="0" presId="urn:microsoft.com/office/officeart/2005/8/layout/hProcess6"/>
    <dgm:cxn modelId="{17BC96C5-8A0E-45DD-A59E-55BB7407E45D}" type="presParOf" srcId="{9B030FBC-C568-44CF-AC24-0AC14FE8A977}" destId="{FD07C958-13FC-452A-9793-6FB5F9082AD6}" srcOrd="1" destOrd="0" presId="urn:microsoft.com/office/officeart/2005/8/layout/hProcess6"/>
    <dgm:cxn modelId="{A52CD66B-314D-4F03-8AB3-1C64FBF00B3B}" type="presParOf" srcId="{9B030FBC-C568-44CF-AC24-0AC14FE8A977}" destId="{B9A1CF8F-A8F3-49BF-A0CA-42397EB118EB}" srcOrd="2" destOrd="0" presId="urn:microsoft.com/office/officeart/2005/8/layout/hProcess6"/>
    <dgm:cxn modelId="{6E1FD7E1-8844-4E85-B89A-9A8D71772B96}" type="presParOf" srcId="{9B030FBC-C568-44CF-AC24-0AC14FE8A977}" destId="{1FD2B333-8305-47C6-9CD8-A253538BEFF5}" srcOrd="3" destOrd="0" presId="urn:microsoft.com/office/officeart/2005/8/layout/hProcess6"/>
    <dgm:cxn modelId="{6FA934F1-DC82-42F6-8998-4B85F154D902}" type="presParOf" srcId="{CD5E73B8-0872-40A0-BBE7-8FBF5CA14A10}" destId="{2A729BCD-51CF-433B-BA71-418E83FACDA9}" srcOrd="3" destOrd="0" presId="urn:microsoft.com/office/officeart/2005/8/layout/hProcess6"/>
    <dgm:cxn modelId="{B2834CD7-10FD-4095-B3BD-DDC6F622A04B}" type="presParOf" srcId="{CD5E73B8-0872-40A0-BBE7-8FBF5CA14A10}" destId="{CBE3104B-299F-444E-9448-69B70851136B}" srcOrd="4" destOrd="0" presId="urn:microsoft.com/office/officeart/2005/8/layout/hProcess6"/>
    <dgm:cxn modelId="{27E5B372-DFE1-4097-BBE4-3A22F08C070A}" type="presParOf" srcId="{CBE3104B-299F-444E-9448-69B70851136B}" destId="{46887152-B2FB-46B9-B2FF-565EDE30DCA7}" srcOrd="0" destOrd="0" presId="urn:microsoft.com/office/officeart/2005/8/layout/hProcess6"/>
    <dgm:cxn modelId="{DE7F5514-B186-474D-A735-E919202CDB8E}" type="presParOf" srcId="{CBE3104B-299F-444E-9448-69B70851136B}" destId="{332D3E19-B8A4-433D-B712-E415BA755927}" srcOrd="1" destOrd="0" presId="urn:microsoft.com/office/officeart/2005/8/layout/hProcess6"/>
    <dgm:cxn modelId="{86100BD2-594F-4D2C-8481-7DD369324728}" type="presParOf" srcId="{CBE3104B-299F-444E-9448-69B70851136B}" destId="{A0C1F23F-FBB5-47CF-902B-96E2BD863D40}" srcOrd="2" destOrd="0" presId="urn:microsoft.com/office/officeart/2005/8/layout/hProcess6"/>
    <dgm:cxn modelId="{41DE5624-79B0-42AB-BA46-FAB03297E3BC}" type="presParOf" srcId="{CBE3104B-299F-444E-9448-69B70851136B}" destId="{B4A03FC6-0B3D-44C1-B99C-43F1381F7BF4}" srcOrd="3" destOrd="0" presId="urn:microsoft.com/office/officeart/2005/8/layout/hProcess6"/>
    <dgm:cxn modelId="{741F7E13-85D0-430A-B622-E265CEEE79F6}" type="presParOf" srcId="{CD5E73B8-0872-40A0-BBE7-8FBF5CA14A10}" destId="{728108D5-382C-4E18-878D-AEB7F463668D}" srcOrd="5" destOrd="0" presId="urn:microsoft.com/office/officeart/2005/8/layout/hProcess6"/>
    <dgm:cxn modelId="{EB899990-C12B-4BDA-B3C7-F6BE289F2C74}" type="presParOf" srcId="{CD5E73B8-0872-40A0-BBE7-8FBF5CA14A10}" destId="{F6F9165C-D526-4C5C-993C-F86CAD166101}" srcOrd="6" destOrd="0" presId="urn:microsoft.com/office/officeart/2005/8/layout/hProcess6"/>
    <dgm:cxn modelId="{C8DE4C82-343E-43C7-8791-D69CF4EC4380}" type="presParOf" srcId="{F6F9165C-D526-4C5C-993C-F86CAD166101}" destId="{B1257DC8-D005-4436-B8EA-35D288717973}" srcOrd="0" destOrd="0" presId="urn:microsoft.com/office/officeart/2005/8/layout/hProcess6"/>
    <dgm:cxn modelId="{C7628842-ACA0-456D-AB49-DB98CD546658}" type="presParOf" srcId="{F6F9165C-D526-4C5C-993C-F86CAD166101}" destId="{0BA6B899-08E6-4037-B09D-A3D1F7A22FB3}" srcOrd="1" destOrd="0" presId="urn:microsoft.com/office/officeart/2005/8/layout/hProcess6"/>
    <dgm:cxn modelId="{ABA87ACB-889E-4EF7-B9F0-EFD7D04EDEAD}" type="presParOf" srcId="{F6F9165C-D526-4C5C-993C-F86CAD166101}" destId="{21077049-8BB3-441D-82BB-1B9ADFE56E7F}" srcOrd="2" destOrd="0" presId="urn:microsoft.com/office/officeart/2005/8/layout/hProcess6"/>
    <dgm:cxn modelId="{74E9DC01-0D44-438E-98B2-7538A6C9BD8C}" type="presParOf" srcId="{F6F9165C-D526-4C5C-993C-F86CAD166101}" destId="{CA443A85-62E8-43E9-AAC1-549FAAB08834}" srcOrd="3" destOrd="0" presId="urn:microsoft.com/office/officeart/2005/8/layout/hProcess6"/>
    <dgm:cxn modelId="{5324071F-DD61-4D68-BD07-FD82E925815A}" type="presParOf" srcId="{CD5E73B8-0872-40A0-BBE7-8FBF5CA14A10}" destId="{7B318963-7243-4A1A-89EB-77C3A5FDFC34}" srcOrd="7" destOrd="0" presId="urn:microsoft.com/office/officeart/2005/8/layout/hProcess6"/>
    <dgm:cxn modelId="{C57C59D7-B386-4F14-8FE7-9B725053640B}" type="presParOf" srcId="{CD5E73B8-0872-40A0-BBE7-8FBF5CA14A10}" destId="{9DACFBDF-6A48-4DF2-919C-78CEF707AA7E}" srcOrd="8" destOrd="0" presId="urn:microsoft.com/office/officeart/2005/8/layout/hProcess6"/>
    <dgm:cxn modelId="{14B56124-8896-4C97-8A5A-BFD9BA51EF60}" type="presParOf" srcId="{9DACFBDF-6A48-4DF2-919C-78CEF707AA7E}" destId="{9404FC37-9C68-4979-9F0B-6785D4EF3E56}" srcOrd="0" destOrd="0" presId="urn:microsoft.com/office/officeart/2005/8/layout/hProcess6"/>
    <dgm:cxn modelId="{90C3189A-933D-4F24-ABF8-9252EA2C40B5}" type="presParOf" srcId="{9DACFBDF-6A48-4DF2-919C-78CEF707AA7E}" destId="{1B1FED3B-BAEC-43C2-9098-3ED64670835E}" srcOrd="1" destOrd="0" presId="urn:microsoft.com/office/officeart/2005/8/layout/hProcess6"/>
    <dgm:cxn modelId="{14C8A34C-BB99-4498-AE03-8EA0307F9230}" type="presParOf" srcId="{9DACFBDF-6A48-4DF2-919C-78CEF707AA7E}" destId="{1FAC58C4-E9ED-4D6E-9581-57F98BF8F3E9}" srcOrd="2" destOrd="0" presId="urn:microsoft.com/office/officeart/2005/8/layout/hProcess6"/>
    <dgm:cxn modelId="{3E6BE070-35D8-4797-AA37-624EA97DCA84}" type="presParOf" srcId="{9DACFBDF-6A48-4DF2-919C-78CEF707AA7E}" destId="{8119A3A0-DD7C-4C08-ACCC-F4368C12FA76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563C9-4413-4F5B-8A12-84DA6107E6ED}">
      <dsp:nvSpPr>
        <dsp:cNvPr id="0" name=""/>
        <dsp:cNvSpPr/>
      </dsp:nvSpPr>
      <dsp:spPr>
        <a:xfrm>
          <a:off x="465169" y="1262505"/>
          <a:ext cx="1839640" cy="160807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Incident Response</a:t>
          </a:r>
          <a:endParaRPr lang="en-DK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Operational</a:t>
          </a:r>
          <a:endParaRPr lang="en-DK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Architecture</a:t>
          </a:r>
          <a:endParaRPr lang="en-DK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Management</a:t>
          </a:r>
          <a:endParaRPr lang="en-DK" sz="1000" kern="1200" dirty="0"/>
        </a:p>
      </dsp:txBody>
      <dsp:txXfrm>
        <a:off x="925079" y="1503717"/>
        <a:ext cx="896825" cy="1125653"/>
      </dsp:txXfrm>
    </dsp:sp>
    <dsp:sp modelId="{BBC139C5-666D-44FD-A1F5-3D39AB10D6BC}">
      <dsp:nvSpPr>
        <dsp:cNvPr id="0" name=""/>
        <dsp:cNvSpPr/>
      </dsp:nvSpPr>
      <dsp:spPr>
        <a:xfrm>
          <a:off x="5259" y="1606633"/>
          <a:ext cx="919820" cy="9198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JN Data</a:t>
          </a:r>
          <a:endParaRPr lang="en-DK" sz="1400" kern="1200" dirty="0"/>
        </a:p>
      </dsp:txBody>
      <dsp:txXfrm>
        <a:off x="139964" y="1741338"/>
        <a:ext cx="650410" cy="650410"/>
      </dsp:txXfrm>
    </dsp:sp>
    <dsp:sp modelId="{FD07C958-13FC-452A-9793-6FB5F9082AD6}">
      <dsp:nvSpPr>
        <dsp:cNvPr id="0" name=""/>
        <dsp:cNvSpPr/>
      </dsp:nvSpPr>
      <dsp:spPr>
        <a:xfrm>
          <a:off x="2879697" y="1262505"/>
          <a:ext cx="1839640" cy="160807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Operational</a:t>
          </a:r>
          <a:endParaRPr lang="en-DK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Strategic</a:t>
          </a:r>
          <a:endParaRPr lang="en-DK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TIBER</a:t>
          </a:r>
          <a:endParaRPr lang="en-DK" sz="1000" kern="1200" dirty="0"/>
        </a:p>
      </dsp:txBody>
      <dsp:txXfrm>
        <a:off x="3339608" y="1503717"/>
        <a:ext cx="896825" cy="1125653"/>
      </dsp:txXfrm>
    </dsp:sp>
    <dsp:sp modelId="{1FD2B333-8305-47C6-9CD8-A253538BEFF5}">
      <dsp:nvSpPr>
        <dsp:cNvPr id="0" name=""/>
        <dsp:cNvSpPr/>
      </dsp:nvSpPr>
      <dsp:spPr>
        <a:xfrm>
          <a:off x="2419787" y="1606633"/>
          <a:ext cx="919820" cy="9198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50" kern="1200" dirty="0" err="1"/>
            <a:t>Combitech</a:t>
          </a:r>
          <a:endParaRPr lang="en-DK" sz="1050" kern="1200" dirty="0"/>
        </a:p>
      </dsp:txBody>
      <dsp:txXfrm>
        <a:off x="2554492" y="1741338"/>
        <a:ext cx="650410" cy="650410"/>
      </dsp:txXfrm>
    </dsp:sp>
    <dsp:sp modelId="{332D3E19-B8A4-433D-B712-E415BA755927}">
      <dsp:nvSpPr>
        <dsp:cNvPr id="0" name=""/>
        <dsp:cNvSpPr/>
      </dsp:nvSpPr>
      <dsp:spPr>
        <a:xfrm>
          <a:off x="5294226" y="1262505"/>
          <a:ext cx="1839640" cy="160807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Architecture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Product/Sales</a:t>
          </a:r>
          <a:endParaRPr lang="en-DK" sz="1000" kern="1200" dirty="0"/>
        </a:p>
      </dsp:txBody>
      <dsp:txXfrm>
        <a:off x="5754136" y="1503717"/>
        <a:ext cx="896825" cy="1125653"/>
      </dsp:txXfrm>
    </dsp:sp>
    <dsp:sp modelId="{B4A03FC6-0B3D-44C1-B99C-43F1381F7BF4}">
      <dsp:nvSpPr>
        <dsp:cNvPr id="0" name=""/>
        <dsp:cNvSpPr/>
      </dsp:nvSpPr>
      <dsp:spPr>
        <a:xfrm>
          <a:off x="4834316" y="1606633"/>
          <a:ext cx="919820" cy="9198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Elastic</a:t>
          </a:r>
          <a:endParaRPr lang="en-DK" sz="1600" kern="1200" dirty="0"/>
        </a:p>
      </dsp:txBody>
      <dsp:txXfrm>
        <a:off x="4969021" y="1741338"/>
        <a:ext cx="650410" cy="650410"/>
      </dsp:txXfrm>
    </dsp:sp>
    <dsp:sp modelId="{0BA6B899-08E6-4037-B09D-A3D1F7A22FB3}">
      <dsp:nvSpPr>
        <dsp:cNvPr id="0" name=""/>
        <dsp:cNvSpPr/>
      </dsp:nvSpPr>
      <dsp:spPr>
        <a:xfrm>
          <a:off x="7708754" y="1262505"/>
          <a:ext cx="1839640" cy="160807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Product</a:t>
          </a:r>
          <a:endParaRPr lang="en-DK" sz="1000" kern="1200" dirty="0"/>
        </a:p>
      </dsp:txBody>
      <dsp:txXfrm>
        <a:off x="8168664" y="1503717"/>
        <a:ext cx="896825" cy="1125653"/>
      </dsp:txXfrm>
    </dsp:sp>
    <dsp:sp modelId="{CA443A85-62E8-43E9-AAC1-549FAAB08834}">
      <dsp:nvSpPr>
        <dsp:cNvPr id="0" name=""/>
        <dsp:cNvSpPr/>
      </dsp:nvSpPr>
      <dsp:spPr>
        <a:xfrm>
          <a:off x="7248844" y="1606633"/>
          <a:ext cx="919820" cy="9198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NFCert</a:t>
          </a:r>
          <a:endParaRPr lang="en-DK" sz="1400" kern="1200" dirty="0"/>
        </a:p>
      </dsp:txBody>
      <dsp:txXfrm>
        <a:off x="7383549" y="1741338"/>
        <a:ext cx="650410" cy="650410"/>
      </dsp:txXfrm>
    </dsp:sp>
    <dsp:sp modelId="{1B1FED3B-BAEC-43C2-9098-3ED64670835E}">
      <dsp:nvSpPr>
        <dsp:cNvPr id="0" name=""/>
        <dsp:cNvSpPr/>
      </dsp:nvSpPr>
      <dsp:spPr>
        <a:xfrm>
          <a:off x="10123282" y="1262505"/>
          <a:ext cx="1839640" cy="160807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SOC Architecture</a:t>
          </a:r>
          <a:endParaRPr lang="en-DK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CTI Architecture</a:t>
          </a:r>
          <a:endParaRPr lang="en-DK" sz="1000" kern="1200" dirty="0"/>
        </a:p>
      </dsp:txBody>
      <dsp:txXfrm>
        <a:off x="10583193" y="1503717"/>
        <a:ext cx="896825" cy="1125653"/>
      </dsp:txXfrm>
    </dsp:sp>
    <dsp:sp modelId="{8119A3A0-DD7C-4C08-ACCC-F4368C12FA76}">
      <dsp:nvSpPr>
        <dsp:cNvPr id="0" name=""/>
        <dsp:cNvSpPr/>
      </dsp:nvSpPr>
      <dsp:spPr>
        <a:xfrm>
          <a:off x="9663372" y="1606633"/>
          <a:ext cx="919820" cy="9198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Tech Collective</a:t>
          </a:r>
          <a:endParaRPr lang="en-DK" sz="1100" kern="1200" dirty="0"/>
        </a:p>
      </dsp:txBody>
      <dsp:txXfrm>
        <a:off x="9798077" y="1741338"/>
        <a:ext cx="650410" cy="65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31190-3CD4-47BB-875E-20B944894597}" type="datetimeFigureOut">
              <a:rPr lang="en-DK" smtClean="0"/>
              <a:t>27/08/2025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D0C23-911F-4F26-83B0-E91E5883672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07249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/>
              <a:t>AI-generated content may be incorrect.
---
This presentation explores Cyber Threat Intelligence (CTI), a vital discipline for enhancing organizational security. We will cover CTI definitions, lifecycle, sources, applications, and best practices to equip you with strategies for modern cybersecurity challenges.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3DEBF-00F3-40EC-81DF-86848B8609CC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5401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D0C23-911F-4F26-83B0-E91E58836723}" type="slidenum">
              <a:rPr lang="en-DK" smtClean="0"/>
              <a:t>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07772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9DED6-BD31-0062-1D23-6BCAF0007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09DC2D-31AB-9C71-5C31-BCB6AFEC1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28F99-59C8-3378-D34E-5434AADB9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0A0A6-60C7-455A-BEAA-76215EDDD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D0C23-911F-4F26-83B0-E91E58836723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17849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9607-D255-4ACE-B219-70BE052C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74C08-F6EB-67DB-75EE-8E3B67185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84697-7F18-AE12-42E4-BAAF09203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DAACC-8EE7-2BF8-B2DA-D750C44D5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D0C23-911F-4F26-83B0-E91E58836723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122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7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3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5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51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39812"/>
            <a:ext cx="10890929" cy="10972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" y="1780855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1" y="1780855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8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7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7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0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2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The Tech Collective - Qualys">
            <a:extLst>
              <a:ext uri="{FF2B5EF4-FFF2-40B4-BE49-F238E27FC236}">
                <a16:creationId xmlns:a16="http://schemas.microsoft.com/office/drawing/2014/main" id="{275A26D3-C922-91E5-03E7-B6507391C4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466" y="49512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90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recordedfuture.com/live/sc/dashboard?id=global-threat-trends&amp;organization=uhash%3ARkvZLjkcJP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layton454/EAAACTF" TargetMode="External"/><Relationship Id="rId2" Type="http://schemas.openxmlformats.org/officeDocument/2006/relationships/hyperlink" Target="https://eeeactf.sagalabs.dk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Tech Collective - Qualys">
            <a:extLst>
              <a:ext uri="{FF2B5EF4-FFF2-40B4-BE49-F238E27FC236}">
                <a16:creationId xmlns:a16="http://schemas.microsoft.com/office/drawing/2014/main" id="{72E16687-6730-FDC9-8D13-5371A1FF0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7" y="1744807"/>
            <a:ext cx="3368386" cy="336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935B6-C891-17A7-0EFD-9F3EAE03A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67" y="0"/>
            <a:ext cx="5679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81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FDBA7-9FF4-D551-A3A7-87E910DAA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765F-F3D6-B0CD-A0DF-A73ADE33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NFCert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1C529-EC02-B0B3-179A-13EB91AD1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3920" y="1793296"/>
            <a:ext cx="5212080" cy="3566160"/>
          </a:xfrm>
        </p:spPr>
        <p:txBody>
          <a:bodyPr/>
          <a:lstStyle/>
          <a:p>
            <a:r>
              <a:rPr lang="en-GB" dirty="0"/>
              <a:t>Product Manager</a:t>
            </a:r>
          </a:p>
          <a:p>
            <a:pPr lvl="1"/>
            <a:r>
              <a:rPr lang="en-GB" dirty="0"/>
              <a:t>Customer Engagement</a:t>
            </a:r>
          </a:p>
          <a:p>
            <a:r>
              <a:rPr lang="en-GB" dirty="0"/>
              <a:t>Service Architecture</a:t>
            </a:r>
          </a:p>
          <a:p>
            <a:pPr lvl="1"/>
            <a:r>
              <a:rPr lang="en-GB" dirty="0"/>
              <a:t>Design Of Existing Services</a:t>
            </a:r>
          </a:p>
          <a:p>
            <a:pPr lvl="1"/>
            <a:r>
              <a:rPr lang="en-GB" dirty="0"/>
              <a:t>Planning For Future Services</a:t>
            </a:r>
          </a:p>
          <a:p>
            <a:pPr marL="0" indent="0">
              <a:buNone/>
            </a:pPr>
            <a:r>
              <a:rPr lang="en-GB" b="1" dirty="0"/>
              <a:t>Key Point: Communication</a:t>
            </a:r>
          </a:p>
        </p:txBody>
      </p:sp>
      <p:pic>
        <p:nvPicPr>
          <p:cNvPr id="3074" name="Picture 2" descr="Nordic Financial CERT · GitHub">
            <a:extLst>
              <a:ext uri="{FF2B5EF4-FFF2-40B4-BE49-F238E27FC236}">
                <a16:creationId xmlns:a16="http://schemas.microsoft.com/office/drawing/2014/main" id="{BD4C338F-33D9-277E-9061-9AA1082B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09" y="1437092"/>
            <a:ext cx="3417338" cy="341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2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DD35A-4189-30DC-9474-391BF05A7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B28E-4083-E996-C172-5D928DE7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 Collective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295D-86CE-2476-B57E-4AC594312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29" y="1780854"/>
            <a:ext cx="4807130" cy="4159635"/>
          </a:xfrm>
        </p:spPr>
        <p:txBody>
          <a:bodyPr>
            <a:normAutofit/>
          </a:bodyPr>
          <a:lstStyle/>
          <a:p>
            <a:r>
              <a:rPr lang="en-GB" dirty="0"/>
              <a:t>Advisory</a:t>
            </a:r>
          </a:p>
          <a:p>
            <a:pPr lvl="1"/>
            <a:r>
              <a:rPr lang="en-GB" dirty="0"/>
              <a:t>Vulnerability Management</a:t>
            </a:r>
          </a:p>
          <a:p>
            <a:pPr lvl="1"/>
            <a:r>
              <a:rPr lang="en-GB" dirty="0"/>
              <a:t>SOC Building/Architecture</a:t>
            </a:r>
          </a:p>
          <a:p>
            <a:r>
              <a:rPr lang="en-GB" dirty="0"/>
              <a:t>Cyber Threat Intelligence</a:t>
            </a:r>
          </a:p>
          <a:p>
            <a:pPr lvl="1"/>
            <a:r>
              <a:rPr lang="en-GB" dirty="0"/>
              <a:t>Reporting</a:t>
            </a:r>
          </a:p>
          <a:p>
            <a:pPr lvl="1"/>
            <a:r>
              <a:rPr lang="en-GB" dirty="0" err="1"/>
              <a:t>Darkweb</a:t>
            </a:r>
            <a:r>
              <a:rPr lang="en-GB" dirty="0"/>
              <a:t> Monitoring</a:t>
            </a:r>
          </a:p>
          <a:p>
            <a:r>
              <a:rPr lang="en-GB" dirty="0"/>
              <a:t>SOC Service Architect</a:t>
            </a:r>
          </a:p>
          <a:p>
            <a:pPr lvl="1"/>
            <a:r>
              <a:rPr lang="en-GB" dirty="0"/>
              <a:t>24/7 MDR </a:t>
            </a:r>
            <a:r>
              <a:rPr lang="en-GB" dirty="0" err="1"/>
              <a:t>Sevice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Key Point: Communication</a:t>
            </a:r>
          </a:p>
          <a:p>
            <a:pPr lvl="2"/>
            <a:endParaRPr lang="en-GB" dirty="0"/>
          </a:p>
        </p:txBody>
      </p:sp>
      <p:pic>
        <p:nvPicPr>
          <p:cNvPr id="5" name="Picture 4" descr="The Tech Collective - Qualys">
            <a:extLst>
              <a:ext uri="{FF2B5EF4-FFF2-40B4-BE49-F238E27FC236}">
                <a16:creationId xmlns:a16="http://schemas.microsoft.com/office/drawing/2014/main" id="{4869BF15-12E6-3D32-A74F-50707F1D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89" y="1879742"/>
            <a:ext cx="3368386" cy="336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13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9840E-8BB7-398C-647C-43C3E402B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65066" y="5405535"/>
            <a:ext cx="5212080" cy="6754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Recorded Future Enterprise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EE6AD-8FDE-A0D3-9D2E-B3508914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781" y="2396062"/>
            <a:ext cx="45148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6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30E9-55E8-B81D-CC4E-F613F61C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 For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5535-206A-4A3B-CA1E-5C12D6A65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" y="1290918"/>
            <a:ext cx="5212080" cy="508298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Networking (Not infrastructure!)</a:t>
            </a:r>
          </a:p>
          <a:p>
            <a:pPr lvl="1"/>
            <a:r>
              <a:rPr lang="en-GB" dirty="0"/>
              <a:t>Take advantage of OWASP, </a:t>
            </a:r>
            <a:r>
              <a:rPr lang="en-GB" dirty="0" err="1"/>
              <a:t>CitySec</a:t>
            </a:r>
            <a:r>
              <a:rPr lang="en-GB" dirty="0"/>
              <a:t>, 0-day Aarhus</a:t>
            </a:r>
          </a:p>
          <a:p>
            <a:pPr lvl="1"/>
            <a:r>
              <a:rPr lang="en-GB" dirty="0"/>
              <a:t>Always connect to the people you meet on LinkedIn</a:t>
            </a:r>
          </a:p>
          <a:p>
            <a:pPr lvl="1"/>
            <a:r>
              <a:rPr lang="en-GB" dirty="0"/>
              <a:t>Foster your own community</a:t>
            </a:r>
          </a:p>
          <a:p>
            <a:r>
              <a:rPr lang="en-GB" dirty="0"/>
              <a:t>Focus on soft skills</a:t>
            </a:r>
          </a:p>
          <a:p>
            <a:pPr lvl="1"/>
            <a:r>
              <a:rPr lang="en-GB" dirty="0"/>
              <a:t>Helps with CV – How to sell yourself and communicate who you are better</a:t>
            </a:r>
          </a:p>
          <a:p>
            <a:r>
              <a:rPr lang="en-GB" dirty="0"/>
              <a:t>Keep up with cyber news as much as possible</a:t>
            </a:r>
          </a:p>
          <a:p>
            <a:pPr lvl="1"/>
            <a:r>
              <a:rPr lang="en-GB" dirty="0"/>
              <a:t>Find some good sources that interest you</a:t>
            </a:r>
          </a:p>
          <a:p>
            <a:pPr lvl="2"/>
            <a:r>
              <a:rPr lang="en-GB" dirty="0"/>
              <a:t>DFIR Report</a:t>
            </a:r>
          </a:p>
          <a:p>
            <a:pPr lvl="2"/>
            <a:r>
              <a:rPr lang="en-GB" dirty="0"/>
              <a:t>Bleeping Computer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2E7C1-42B6-FA4A-F6B3-1069D335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53" t="1683" r="19707" b="3193"/>
          <a:stretch>
            <a:fillRect/>
          </a:stretch>
        </p:blipFill>
        <p:spPr>
          <a:xfrm>
            <a:off x="6266330" y="1437092"/>
            <a:ext cx="5150224" cy="42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61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A536E-537E-96CC-908C-4A7A94DB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CB0890-F644-09C7-3839-64E0D4AC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 Brain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64F66D-8017-887B-C4BD-DD9D5079E2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Second Brain</a:t>
            </a:r>
            <a:r>
              <a:rPr lang="en-US" dirty="0"/>
              <a:t> is a trusted, external system for capturing and organizing knowledge—so your real brain can focus on thinking, not remembering.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How It Works (Simplified):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Capture</a:t>
            </a:r>
            <a:r>
              <a:rPr lang="en-US" dirty="0"/>
              <a:t> → Save useful info from anywhere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Organize</a:t>
            </a:r>
            <a:r>
              <a:rPr lang="en-US" dirty="0"/>
              <a:t> → Tag and structure it meaningfully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Connect</a:t>
            </a:r>
            <a:r>
              <a:rPr lang="en-US" dirty="0"/>
              <a:t> → Link related ideas over time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Resurface</a:t>
            </a:r>
            <a:r>
              <a:rPr lang="en-US" dirty="0"/>
              <a:t> → Regularly revisit and reuse notes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8200" name="Picture 8" descr="How to Build a Second Brain: Another Way to Organise Your Notes">
            <a:extLst>
              <a:ext uri="{FF2B5EF4-FFF2-40B4-BE49-F238E27FC236}">
                <a16:creationId xmlns:a16="http://schemas.microsoft.com/office/drawing/2014/main" id="{5D645D99-4E94-4EAC-0CE4-3AACB6C4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3" y="2122713"/>
            <a:ext cx="5058741" cy="283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9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D793-F4F1-E0C0-9E6A-B0C1444EF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D32A3-679D-C247-130C-A7BFEE3A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Obsidian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5F0878-A212-752E-BC4A-2B9E25253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" y="1543792"/>
            <a:ext cx="5212080" cy="4797631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/>
              <a:t>What Is Obsidian?</a:t>
            </a:r>
          </a:p>
          <a:p>
            <a:pPr marL="0" indent="0">
              <a:buNone/>
            </a:pPr>
            <a:r>
              <a:rPr lang="en-US" dirty="0"/>
              <a:t>Obsidian is a </a:t>
            </a:r>
            <a:r>
              <a:rPr lang="en-US" b="1" dirty="0"/>
              <a:t>local-first</a:t>
            </a:r>
            <a:r>
              <a:rPr lang="en-US" dirty="0"/>
              <a:t> note-taking app that turns plain text markdown files into a powerful </a:t>
            </a:r>
            <a:r>
              <a:rPr lang="en-US" b="1" dirty="0"/>
              <a:t>linked knowledge base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Vault — your personal note collection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 Notes — use markdown for formatting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 Notes — use [[double brackets]] to create connections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Tags — like #CTI, #TTPs, #ThreatActors for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Explore — use the graph view to spot patterns and clusters</a:t>
            </a:r>
          </a:p>
          <a:p>
            <a:endParaRPr lang="en-GB" dirty="0"/>
          </a:p>
        </p:txBody>
      </p:sp>
      <p:pic>
        <p:nvPicPr>
          <p:cNvPr id="4098" name="Picture 2" descr="Obsidian (Program) - SteamGridDB">
            <a:extLst>
              <a:ext uri="{FF2B5EF4-FFF2-40B4-BE49-F238E27FC236}">
                <a16:creationId xmlns:a16="http://schemas.microsoft.com/office/drawing/2014/main" id="{E641011A-48D6-925F-1AA2-8D96A7B4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238" y="1658935"/>
            <a:ext cx="25431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216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D7FC-67FE-66B5-D081-252D9343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CTF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E46F-F752-0575-824E-94A33ADE79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CTF 1 – Worth 10 points each</a:t>
            </a:r>
          </a:p>
          <a:p>
            <a:pPr lvl="1"/>
            <a:r>
              <a:rPr lang="en-GB" dirty="0"/>
              <a:t>Use Obsidian and MISP</a:t>
            </a:r>
          </a:p>
          <a:p>
            <a:r>
              <a:rPr lang="en-GB" dirty="0"/>
              <a:t>CTF 2 – Worth 20 points each</a:t>
            </a:r>
          </a:p>
          <a:p>
            <a:pPr lvl="1"/>
            <a:r>
              <a:rPr lang="en-GB" dirty="0"/>
              <a:t>Use Obsidian</a:t>
            </a:r>
          </a:p>
          <a:p>
            <a:r>
              <a:rPr lang="en-GB" dirty="0"/>
              <a:t>CTF 3 – Worth 30 points each</a:t>
            </a:r>
          </a:p>
          <a:p>
            <a:pPr lvl="1"/>
            <a:r>
              <a:rPr lang="en-GB" dirty="0"/>
              <a:t>Use Elastic</a:t>
            </a:r>
          </a:p>
          <a:p>
            <a:r>
              <a:rPr lang="en-GB" dirty="0"/>
              <a:t>Final Exercise</a:t>
            </a:r>
          </a:p>
          <a:p>
            <a:pPr lvl="1"/>
            <a:r>
              <a:rPr lang="en-GB" dirty="0"/>
              <a:t>As a CISO working in the finance industry in the UK, which threat actors should I be aware of from the threat actors listed in the Obsidian vaults and why? Secondly how do these actors compare to my existing threat landscape featuring </a:t>
            </a:r>
            <a:r>
              <a:rPr lang="en-GB" dirty="0" err="1"/>
              <a:t>Qilin</a:t>
            </a:r>
            <a:r>
              <a:rPr lang="en-GB" dirty="0"/>
              <a:t> Ransomware Group and APT29.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1AC1-1773-E981-161C-1B200BBE64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https://eeeactf.sagalabs.dk/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https://github.com/dclayton454/EAAACTF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62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FB22-88FD-6539-3EB5-88172341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3BB7-CCBC-181A-D831-7C432D7C8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" y="1780854"/>
            <a:ext cx="5212080" cy="4041447"/>
          </a:xfrm>
        </p:spPr>
        <p:txBody>
          <a:bodyPr>
            <a:normAutofit/>
          </a:bodyPr>
          <a:lstStyle/>
          <a:p>
            <a:r>
              <a:rPr lang="en-GB" dirty="0"/>
              <a:t>Final Exercise</a:t>
            </a:r>
          </a:p>
          <a:p>
            <a:pPr lvl="1"/>
            <a:r>
              <a:rPr lang="en-GB" dirty="0"/>
              <a:t>As a CISO working in the finance industry in the UK, which threat actors should I be aware of from the threat actors listed in the Obsidian vaults and why? Secondly how do these actors compare to my existing threat landscape featuring </a:t>
            </a:r>
            <a:r>
              <a:rPr lang="en-GB" dirty="0" err="1"/>
              <a:t>Qilin</a:t>
            </a:r>
            <a:r>
              <a:rPr lang="en-GB" dirty="0"/>
              <a:t> Ransomware Group and APT29.</a:t>
            </a:r>
          </a:p>
          <a:p>
            <a:r>
              <a:rPr lang="en-GB" dirty="0"/>
              <a:t>5 minute pitch on Friday</a:t>
            </a:r>
          </a:p>
          <a:p>
            <a:r>
              <a:rPr lang="en-GB" dirty="0"/>
              <a:t>Think about communication!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841D0-3DA4-3616-B96C-C66B44C3D5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Think about attacks in the same region, sector.</a:t>
            </a:r>
          </a:p>
          <a:p>
            <a:r>
              <a:rPr lang="en-GB" dirty="0"/>
              <a:t>How much have those attacks cost, if this information is present.</a:t>
            </a:r>
          </a:p>
          <a:p>
            <a:r>
              <a:rPr lang="en-GB" dirty="0"/>
              <a:t>Have any competitors been hit?</a:t>
            </a:r>
          </a:p>
          <a:p>
            <a:r>
              <a:rPr lang="en-GB" dirty="0"/>
              <a:t>Look for overlap between </a:t>
            </a:r>
            <a:r>
              <a:rPr lang="en-GB" dirty="0" err="1"/>
              <a:t>Qilin</a:t>
            </a:r>
            <a:r>
              <a:rPr lang="en-GB" dirty="0"/>
              <a:t>, APT29 and the actors in the Obsidian Vaults.</a:t>
            </a:r>
          </a:p>
          <a:p>
            <a:r>
              <a:rPr lang="en-GB" dirty="0"/>
              <a:t>Utilize the news articles from both vaults.</a:t>
            </a:r>
          </a:p>
        </p:txBody>
      </p:sp>
    </p:spTree>
    <p:extLst>
      <p:ext uri="{BB962C8B-B14F-4D97-AF65-F5344CB8AC3E}">
        <p14:creationId xmlns:p14="http://schemas.microsoft.com/office/powerpoint/2010/main" val="421326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2555-3E26-FA63-FB8F-0184872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602534"/>
            <a:ext cx="10890929" cy="1097280"/>
          </a:xfrm>
        </p:spPr>
        <p:txBody>
          <a:bodyPr/>
          <a:lstStyle/>
          <a:p>
            <a:r>
              <a:rPr lang="en-GB" dirty="0" err="1"/>
              <a:t>whoami</a:t>
            </a:r>
            <a:endParaRPr lang="en-DK" dirty="0"/>
          </a:p>
        </p:txBody>
      </p:sp>
      <p:pic>
        <p:nvPicPr>
          <p:cNvPr id="6" name="Content Placeholder 5" descr="A person wearing sunglasses taking a selfie&#10;&#10;AI-generated content may be incorrect.">
            <a:extLst>
              <a:ext uri="{FF2B5EF4-FFF2-40B4-BE49-F238E27FC236}">
                <a16:creationId xmlns:a16="http://schemas.microsoft.com/office/drawing/2014/main" id="{92E83CAD-2910-1995-13B5-5184C06BB8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81195" y="2351062"/>
            <a:ext cx="4531429" cy="339857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8D9A8-FB9E-2FBD-5B3F-79D074001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49902" y="1699814"/>
            <a:ext cx="5881106" cy="4133614"/>
          </a:xfrm>
        </p:spPr>
        <p:txBody>
          <a:bodyPr>
            <a:normAutofit/>
          </a:bodyPr>
          <a:lstStyle/>
          <a:p>
            <a:r>
              <a:rPr lang="en-GB" dirty="0"/>
              <a:t>11 years in Cyber Security</a:t>
            </a:r>
          </a:p>
          <a:p>
            <a:pPr lvl="1"/>
            <a:r>
              <a:rPr lang="en-GB" dirty="0"/>
              <a:t>Architecture (SIM3 Auditor)</a:t>
            </a:r>
          </a:p>
          <a:p>
            <a:r>
              <a:rPr lang="en-GB" dirty="0"/>
              <a:t>Co-Founder (</a:t>
            </a:r>
            <a:r>
              <a:rPr lang="en-GB" dirty="0" err="1"/>
              <a:t>OSINTer</a:t>
            </a:r>
            <a:r>
              <a:rPr lang="en-GB" dirty="0"/>
              <a:t>)</a:t>
            </a:r>
          </a:p>
          <a:p>
            <a:r>
              <a:rPr lang="en-GB" dirty="0"/>
              <a:t>Community Supporter</a:t>
            </a:r>
          </a:p>
          <a:p>
            <a:pPr lvl="1"/>
            <a:r>
              <a:rPr lang="en-GB" dirty="0"/>
              <a:t>Guest Lecturer</a:t>
            </a:r>
          </a:p>
          <a:p>
            <a:pPr lvl="1"/>
            <a:r>
              <a:rPr lang="en-GB" dirty="0"/>
              <a:t>Education Advisor</a:t>
            </a:r>
          </a:p>
          <a:p>
            <a:pPr lvl="1"/>
            <a:r>
              <a:rPr lang="en-GB" dirty="0"/>
              <a:t>CTF Organiser</a:t>
            </a:r>
          </a:p>
          <a:p>
            <a:r>
              <a:rPr lang="en-GB" dirty="0"/>
              <a:t>Blogger</a:t>
            </a:r>
          </a:p>
          <a:p>
            <a:r>
              <a:rPr lang="en-GB" dirty="0"/>
              <a:t>And much </a:t>
            </a:r>
            <a:r>
              <a:rPr lang="en-GB" dirty="0" err="1"/>
              <a:t>much</a:t>
            </a:r>
            <a:r>
              <a:rPr lang="en-GB" dirty="0"/>
              <a:t> more…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91605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D5E0-9B4C-F3B7-BF0F-43361A22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career so far</a:t>
            </a:r>
            <a:endParaRPr lang="en-DK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22D2F9D-E431-0F62-B416-00A82B2E9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314696"/>
              </p:ext>
            </p:extLst>
          </p:nvPr>
        </p:nvGraphicFramePr>
        <p:xfrm>
          <a:off x="111908" y="1437092"/>
          <a:ext cx="11968183" cy="4133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466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1362-74E7-6899-1C05-E9F07F67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6FF6-69AA-70CF-2C88-D16F76B0B1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" y="1780854"/>
            <a:ext cx="5212080" cy="449892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Networking</a:t>
            </a:r>
          </a:p>
          <a:p>
            <a:r>
              <a:rPr lang="en-GB" dirty="0"/>
              <a:t>Network Security</a:t>
            </a:r>
          </a:p>
          <a:p>
            <a:r>
              <a:rPr lang="en-GB" dirty="0"/>
              <a:t>SOC</a:t>
            </a:r>
          </a:p>
          <a:p>
            <a:pPr lvl="1"/>
            <a:r>
              <a:rPr lang="en-GB" dirty="0"/>
              <a:t>Incident Response</a:t>
            </a:r>
          </a:p>
          <a:p>
            <a:pPr lvl="1"/>
            <a:r>
              <a:rPr lang="en-GB" dirty="0"/>
              <a:t>Cyber Threat Intelligence</a:t>
            </a:r>
          </a:p>
          <a:p>
            <a:r>
              <a:rPr lang="en-GB" dirty="0"/>
              <a:t>Team Lead</a:t>
            </a:r>
          </a:p>
          <a:p>
            <a:r>
              <a:rPr lang="en-GB" dirty="0"/>
              <a:t>Architect</a:t>
            </a:r>
          </a:p>
          <a:p>
            <a:r>
              <a:rPr lang="en-GB" dirty="0"/>
              <a:t>Manager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Key point: Communication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F209A-40FB-DCC9-BF32-956EE6C32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154" y="2120897"/>
            <a:ext cx="4762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37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72A9-AF9D-E718-68A5-D94D0F5C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1248C-D4BB-9198-AA74-F55436EA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248857"/>
            <a:ext cx="9029700" cy="47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6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110E-00D0-9EDD-088E-73207FC7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Combitech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9CA12-858C-4994-69B3-5E229FC34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" y="1437092"/>
            <a:ext cx="5212080" cy="496370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Advisory</a:t>
            </a:r>
          </a:p>
          <a:p>
            <a:pPr lvl="1"/>
            <a:r>
              <a:rPr lang="en-GB" dirty="0"/>
              <a:t>Incident Response</a:t>
            </a:r>
          </a:p>
          <a:p>
            <a:pPr lvl="1"/>
            <a:r>
              <a:rPr lang="en-GB" dirty="0"/>
              <a:t>SOC</a:t>
            </a:r>
          </a:p>
          <a:p>
            <a:pPr lvl="2"/>
            <a:r>
              <a:rPr lang="en-GB" dirty="0"/>
              <a:t>Architecture</a:t>
            </a:r>
          </a:p>
          <a:p>
            <a:r>
              <a:rPr lang="en-GB" dirty="0"/>
              <a:t>TIBER (Threat intelligence based ethical red teaming)</a:t>
            </a:r>
          </a:p>
          <a:p>
            <a:pPr lvl="1"/>
            <a:r>
              <a:rPr lang="en-GB" dirty="0"/>
              <a:t>CTI Design</a:t>
            </a:r>
          </a:p>
          <a:p>
            <a:pPr lvl="1"/>
            <a:r>
              <a:rPr lang="en-GB" dirty="0"/>
              <a:t>White Team Support</a:t>
            </a:r>
          </a:p>
          <a:p>
            <a:r>
              <a:rPr lang="en-GB" dirty="0"/>
              <a:t>Cyber Threat Intelligence</a:t>
            </a:r>
          </a:p>
          <a:p>
            <a:pPr lvl="1"/>
            <a:r>
              <a:rPr lang="en-GB" dirty="0"/>
              <a:t>Reporting</a:t>
            </a:r>
          </a:p>
          <a:p>
            <a:pPr lvl="1"/>
            <a:r>
              <a:rPr lang="en-GB" dirty="0"/>
              <a:t>Advisory</a:t>
            </a:r>
          </a:p>
          <a:p>
            <a:pPr marL="0" indent="0">
              <a:buNone/>
            </a:pPr>
            <a:r>
              <a:rPr lang="en-GB" b="1" dirty="0"/>
              <a:t>Key Point: Communication</a:t>
            </a:r>
          </a:p>
          <a:p>
            <a:pPr lvl="2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8C2C4-85D4-E6F7-D09C-2F6F2C52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359" y="1780854"/>
            <a:ext cx="5715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B3FF-56F1-4C85-F8CF-9A7010DB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B805-7D08-701D-7D58-99F52B233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144" y="1780854"/>
            <a:ext cx="5592856" cy="4492199"/>
          </a:xfrm>
        </p:spPr>
        <p:txBody>
          <a:bodyPr>
            <a:normAutofit/>
          </a:bodyPr>
          <a:lstStyle/>
          <a:p>
            <a:r>
              <a:rPr lang="en-GB" dirty="0"/>
              <a:t>OSINT/CTI Report</a:t>
            </a:r>
          </a:p>
          <a:p>
            <a:r>
              <a:rPr lang="en-GB" dirty="0"/>
              <a:t>Red Team/CTI Attack Plan</a:t>
            </a:r>
          </a:p>
          <a:p>
            <a:r>
              <a:rPr lang="en-GB" dirty="0"/>
              <a:t>Red Team Attack</a:t>
            </a:r>
          </a:p>
          <a:p>
            <a:r>
              <a:rPr lang="en-GB" dirty="0"/>
              <a:t>Final Report</a:t>
            </a:r>
          </a:p>
          <a:p>
            <a:r>
              <a:rPr lang="en-GB" dirty="0"/>
              <a:t>Remediations</a:t>
            </a:r>
          </a:p>
          <a:p>
            <a:pPr marL="0" indent="0">
              <a:buNone/>
            </a:pPr>
            <a:r>
              <a:rPr lang="en-GB" dirty="0"/>
              <a:t>White Team, Red Team, Blue Team, Purple Team</a:t>
            </a:r>
          </a:p>
          <a:p>
            <a:pPr marL="0" indent="0">
              <a:buNone/>
            </a:pPr>
            <a:r>
              <a:rPr lang="en-GB" b="1" dirty="0"/>
              <a:t>Key Point: Communication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7E77C-69A4-41B1-ED47-A132B935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711" y="1990131"/>
            <a:ext cx="5592856" cy="31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5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53943-6841-6D1D-CC58-32019015B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1B71-57D6-C719-2781-20DBD4C0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Elastic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A7EE4-D3BB-6FFE-3B38-B046BBEC7F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" y="1780854"/>
            <a:ext cx="5212080" cy="4433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Security/Observability/Search</a:t>
            </a:r>
          </a:p>
          <a:p>
            <a:r>
              <a:rPr lang="en-GB" dirty="0"/>
              <a:t>Pre Sales Architecture</a:t>
            </a:r>
          </a:p>
          <a:p>
            <a:pPr lvl="1"/>
            <a:r>
              <a:rPr lang="en-GB" dirty="0"/>
              <a:t>Sizing</a:t>
            </a:r>
          </a:p>
          <a:p>
            <a:pPr lvl="1"/>
            <a:endParaRPr lang="en-GB" dirty="0"/>
          </a:p>
          <a:p>
            <a:r>
              <a:rPr lang="en-GB" dirty="0"/>
              <a:t>Technical Account Management</a:t>
            </a:r>
          </a:p>
          <a:p>
            <a:r>
              <a:rPr lang="en-GB" dirty="0"/>
              <a:t>Ambassador</a:t>
            </a:r>
          </a:p>
          <a:p>
            <a:pPr lvl="1"/>
            <a:r>
              <a:rPr lang="en-GB" dirty="0"/>
              <a:t>Conference Talking</a:t>
            </a:r>
          </a:p>
          <a:p>
            <a:pPr lvl="1"/>
            <a:r>
              <a:rPr lang="en-GB" dirty="0"/>
              <a:t>Community Support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Key Point: Communication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2F1C4-D07E-AA5E-A7CB-6B176177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3" y="192423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7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BE961-8E91-7A75-AC6F-DD7CF4208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4BDD-3B7E-7066-5640-116E6AEA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Elastic -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82FF4-DC7E-07CF-9C1D-FF80217E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422" y="1437092"/>
            <a:ext cx="4178867" cy="41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833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9450</TotalTime>
  <Words>700</Words>
  <Application>Microsoft Office PowerPoint</Application>
  <PresentationFormat>Widescreen</PresentationFormat>
  <Paragraphs>145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Grandview Display</vt:lpstr>
      <vt:lpstr>DashVTI</vt:lpstr>
      <vt:lpstr>PowerPoint Presentation</vt:lpstr>
      <vt:lpstr>whoami</vt:lpstr>
      <vt:lpstr>My career so far</vt:lpstr>
      <vt:lpstr>JN Data</vt:lpstr>
      <vt:lpstr>SOC Architecture</vt:lpstr>
      <vt:lpstr>Combitech</vt:lpstr>
      <vt:lpstr>TIBER</vt:lpstr>
      <vt:lpstr>Elastic</vt:lpstr>
      <vt:lpstr>Elastic - Demo</vt:lpstr>
      <vt:lpstr>NFCert</vt:lpstr>
      <vt:lpstr>Tech Collective</vt:lpstr>
      <vt:lpstr>PowerPoint Presentation</vt:lpstr>
      <vt:lpstr>Recommendations For You!</vt:lpstr>
      <vt:lpstr>Second Brain</vt:lpstr>
      <vt:lpstr>Obsidian</vt:lpstr>
      <vt:lpstr>CTF Intro</vt:lpstr>
      <vt:lpstr>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Clayton</dc:creator>
  <cp:lastModifiedBy>David Clayton</cp:lastModifiedBy>
  <cp:revision>47</cp:revision>
  <dcterms:created xsi:type="dcterms:W3CDTF">2025-07-22T12:50:30Z</dcterms:created>
  <dcterms:modified xsi:type="dcterms:W3CDTF">2025-08-27T05:59:56Z</dcterms:modified>
</cp:coreProperties>
</file>